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2.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6" r:id="rId4"/>
    <p:sldMasterId id="2147483731" r:id="rId5"/>
    <p:sldMasterId id="2147483766" r:id="rId6"/>
  </p:sldMasterIdLst>
  <p:notesMasterIdLst>
    <p:notesMasterId r:id="rId23"/>
  </p:notesMasterIdLst>
  <p:handoutMasterIdLst>
    <p:handoutMasterId r:id="rId24"/>
  </p:handoutMasterIdLst>
  <p:sldIdLst>
    <p:sldId id="2076138536" r:id="rId7"/>
    <p:sldId id="10776" r:id="rId8"/>
    <p:sldId id="2134805069" r:id="rId9"/>
    <p:sldId id="2145705826" r:id="rId10"/>
    <p:sldId id="2145705855" r:id="rId11"/>
    <p:sldId id="2145705843" r:id="rId12"/>
    <p:sldId id="2145705844" r:id="rId13"/>
    <p:sldId id="2145705852" r:id="rId14"/>
    <p:sldId id="2145705850" r:id="rId15"/>
    <p:sldId id="2145705881" r:id="rId16"/>
    <p:sldId id="2134805050" r:id="rId17"/>
    <p:sldId id="2145705882" r:id="rId18"/>
    <p:sldId id="2145705880" r:id="rId19"/>
    <p:sldId id="2145705884" r:id="rId20"/>
    <p:sldId id="2145705878" r:id="rId21"/>
    <p:sldId id="2147478866" r:id="rId22"/>
  </p:sldIdLst>
  <p:sldSz cx="12184063"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55BE29F-61F7-44FD-91A3-AB28BAEF7EB6}">
          <p14:sldIdLst/>
        </p14:section>
        <p14:section name="Intro" id="{188DBC2C-9D39-486C-8C3B-BDBFED816D0C}">
          <p14:sldIdLst/>
        </p14:section>
        <p14:section name="Default Section" id="{80EEAD41-4B94-47E3-AABC-D894A8DECC59}">
          <p14:sldIdLst>
            <p14:sldId id="2076138536"/>
            <p14:sldId id="10776"/>
            <p14:sldId id="2134805069"/>
            <p14:sldId id="2145705826"/>
            <p14:sldId id="2145705855"/>
            <p14:sldId id="2145705843"/>
            <p14:sldId id="2145705844"/>
            <p14:sldId id="2145705852"/>
            <p14:sldId id="2145705850"/>
            <p14:sldId id="2145705881"/>
            <p14:sldId id="2134805050"/>
            <p14:sldId id="2145705882"/>
            <p14:sldId id="2145705880"/>
            <p14:sldId id="2145705884"/>
            <p14:sldId id="2145705878"/>
            <p14:sldId id="2147478866"/>
          </p14:sldIdLst>
        </p14:section>
      </p14:sectionLst>
    </p:ext>
    <p:ext uri="{EFAFB233-063F-42B5-8137-9DF3F51BA10A}">
      <p15:sldGuideLst xmlns:p15="http://schemas.microsoft.com/office/powerpoint/2012/main">
        <p15:guide id="1" orient="horz" pos="2160">
          <p15:clr>
            <a:srgbClr val="A4A3A4"/>
          </p15:clr>
        </p15:guide>
        <p15:guide id="2" pos="383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FF0000"/>
    <a:srgbClr val="FFD400"/>
    <a:srgbClr val="212021"/>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7366" autoAdjust="0"/>
  </p:normalViewPr>
  <p:slideViewPr>
    <p:cSldViewPr>
      <p:cViewPr varScale="1">
        <p:scale>
          <a:sx n="107" d="100"/>
          <a:sy n="107" d="100"/>
        </p:scale>
        <p:origin x="2310" y="102"/>
      </p:cViewPr>
      <p:guideLst>
        <p:guide orient="horz" pos="2160"/>
        <p:guide pos="3838"/>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p:cViewPr varScale="1">
        <p:scale>
          <a:sx n="59" d="100"/>
          <a:sy n="59" d="100"/>
        </p:scale>
        <p:origin x="3298"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5FDB1-901F-41B4-931C-72A821AA9823}" type="datetimeFigureOut">
              <a:rPr lang="en-US" smtClean="0"/>
              <a:t>2/26/2024</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EE5846-345B-4AEE-81BD-345D1A48717D}" type="slidenum">
              <a:rPr lang="en-US" smtClean="0"/>
              <a:t>‹#›</a:t>
            </a:fld>
            <a:endParaRPr lang="en-US" dirty="0"/>
          </a:p>
        </p:txBody>
      </p:sp>
    </p:spTree>
    <p:extLst>
      <p:ext uri="{BB962C8B-B14F-4D97-AF65-F5344CB8AC3E}">
        <p14:creationId xmlns:p14="http://schemas.microsoft.com/office/powerpoint/2010/main" val="1173845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A383FE-65DE-43A9-9A81-115515F5471C}" type="datetimeFigureOut">
              <a:rPr lang="en-US" smtClean="0"/>
              <a:t>2/26/2024</a:t>
            </a:fld>
            <a:endParaRPr lang="en-US"/>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1B81E1-D1CF-456A-834B-29B6EF528848}" type="slidenum">
              <a:rPr lang="en-US" smtClean="0"/>
              <a:t>‹#›</a:t>
            </a:fld>
            <a:endParaRPr lang="en-US"/>
          </a:p>
        </p:txBody>
      </p:sp>
    </p:spTree>
    <p:extLst>
      <p:ext uri="{BB962C8B-B14F-4D97-AF65-F5344CB8AC3E}">
        <p14:creationId xmlns:p14="http://schemas.microsoft.com/office/powerpoint/2010/main" val="4225965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81B81E1-D1CF-456A-834B-29B6EF528848}" type="slidenum">
              <a:rPr lang="en-US" smtClean="0"/>
              <a:t>2</a:t>
            </a:fld>
            <a:endParaRPr lang="en-US"/>
          </a:p>
        </p:txBody>
      </p:sp>
    </p:spTree>
    <p:extLst>
      <p:ext uri="{BB962C8B-B14F-4D97-AF65-F5344CB8AC3E}">
        <p14:creationId xmlns:p14="http://schemas.microsoft.com/office/powerpoint/2010/main" val="250778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CA" dirty="0"/>
          </a:p>
        </p:txBody>
      </p:sp>
      <p:sp>
        <p:nvSpPr>
          <p:cNvPr id="4" name="Slide Number Placeholder 3"/>
          <p:cNvSpPr>
            <a:spLocks noGrp="1"/>
          </p:cNvSpPr>
          <p:nvPr>
            <p:ph type="sldNum" sz="quarter" idx="5"/>
          </p:nvPr>
        </p:nvSpPr>
        <p:spPr/>
        <p:txBody>
          <a:bodyPr/>
          <a:lstStyle/>
          <a:p>
            <a:fld id="{381B81E1-D1CF-456A-834B-29B6EF528848}" type="slidenum">
              <a:rPr lang="en-US" smtClean="0"/>
              <a:t>11</a:t>
            </a:fld>
            <a:endParaRPr lang="en-US"/>
          </a:p>
        </p:txBody>
      </p:sp>
    </p:spTree>
    <p:extLst>
      <p:ext uri="{BB962C8B-B14F-4D97-AF65-F5344CB8AC3E}">
        <p14:creationId xmlns:p14="http://schemas.microsoft.com/office/powerpoint/2010/main" val="39838494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21401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81B81E1-D1CF-456A-834B-29B6EF528848}" type="slidenum">
              <a:rPr lang="en-US" smtClean="0"/>
              <a:t>14</a:t>
            </a:fld>
            <a:endParaRPr lang="en-US"/>
          </a:p>
        </p:txBody>
      </p:sp>
    </p:spTree>
    <p:extLst>
      <p:ext uri="{BB962C8B-B14F-4D97-AF65-F5344CB8AC3E}">
        <p14:creationId xmlns:p14="http://schemas.microsoft.com/office/powerpoint/2010/main" val="681373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381B81E1-D1CF-456A-834B-29B6EF528848}" type="slidenum">
              <a:rPr lang="en-US" smtClean="0"/>
              <a:t>15</a:t>
            </a:fld>
            <a:endParaRPr lang="en-US"/>
          </a:p>
        </p:txBody>
      </p:sp>
    </p:spTree>
    <p:extLst>
      <p:ext uri="{BB962C8B-B14F-4D97-AF65-F5344CB8AC3E}">
        <p14:creationId xmlns:p14="http://schemas.microsoft.com/office/powerpoint/2010/main" val="34378421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2/26/2024 2:13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8509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206E34-2AFF-4543-9429-368FDE16B24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800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254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254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25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56621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b="1"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254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25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263997F-846A-4BC3-A00B-E920A596D66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71757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52.jpg"/></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5" Type="http://schemas.openxmlformats.org/officeDocument/2006/relationships/image" Target="../media/image53.jpg"/><Relationship Id="rId4" Type="http://schemas.openxmlformats.org/officeDocument/2006/relationships/image" Target="../media/image52.jpg"/></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Master" Target="../slideMasters/slideMaster3.xml"/><Relationship Id="rId4" Type="http://schemas.openxmlformats.org/officeDocument/2006/relationships/image" Target="../media/image58.jp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Master" Target="../slideMasters/slideMaster3.xml"/><Relationship Id="rId5" Type="http://schemas.openxmlformats.org/officeDocument/2006/relationships/image" Target="../media/image62.jpg"/><Relationship Id="rId4" Type="http://schemas.openxmlformats.org/officeDocument/2006/relationships/image" Target="../media/image61.jp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6" Type="http://schemas.openxmlformats.org/officeDocument/2006/relationships/image" Target="../media/image63.jpg"/><Relationship Id="rId5" Type="http://schemas.openxmlformats.org/officeDocument/2006/relationships/image" Target="../media/image53.jpg"/><Relationship Id="rId4" Type="http://schemas.openxmlformats.org/officeDocument/2006/relationships/image" Target="../media/image52.jp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4" Type="http://schemas.openxmlformats.org/officeDocument/2006/relationships/image" Target="../media/image52.jp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5" Type="http://schemas.openxmlformats.org/officeDocument/2006/relationships/image" Target="../media/image53.jpg"/><Relationship Id="rId4" Type="http://schemas.openxmlformats.org/officeDocument/2006/relationships/image" Target="../media/image52.jp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46.jpg"/><Relationship Id="rId1" Type="http://schemas.openxmlformats.org/officeDocument/2006/relationships/slideMaster" Target="../slideMasters/slideMaster3.xml"/><Relationship Id="rId6" Type="http://schemas.openxmlformats.org/officeDocument/2006/relationships/image" Target="../media/image63.jpg"/><Relationship Id="rId5" Type="http://schemas.openxmlformats.org/officeDocument/2006/relationships/image" Target="../media/image53.jpg"/><Relationship Id="rId4" Type="http://schemas.openxmlformats.org/officeDocument/2006/relationships/image" Target="../media/image52.jp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6.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28.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Master" Target="../slideMasters/slideMaster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2.xml"/><Relationship Id="rId4" Type="http://schemas.openxmlformats.org/officeDocument/2006/relationships/image" Target="../media/image42.jpeg"/></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p:nvSpPr>
        <p:spPr bwMode="auto">
          <a:xfrm>
            <a:off x="5322596" y="0"/>
            <a:ext cx="686146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7653" y="377372"/>
            <a:ext cx="6099284"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p:nvSpPr>
        <p:spPr bwMode="auto">
          <a:xfrm>
            <a:off x="1" y="1"/>
            <a:ext cx="12184063"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1664" y="6088741"/>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1664" y="4400889"/>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p:nvPicPr>
        <p:blipFill>
          <a:blip r:embed="rId4"/>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15698529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3820" y="1435100"/>
            <a:ext cx="5208370" cy="16119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5528" y="1435100"/>
            <a:ext cx="5216302" cy="16119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3844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425780"/>
            <a:ext cx="5508212" cy="1107996"/>
          </a:xfrm>
          <a:noFill/>
        </p:spPr>
        <p:txBody>
          <a:bodyPr wrap="square" lIns="0" tIns="0" rIns="0" bIns="0" anchor="b" anchorCtr="0">
            <a:spAutoFit/>
          </a:bodyPr>
          <a:lstStyle>
            <a:lvl1pPr>
              <a:defRPr sz="3597"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820" y="3962400"/>
            <a:ext cx="550821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3820" y="585788"/>
            <a:ext cx="1365550" cy="292608"/>
          </a:xfrm>
          <a:prstGeom prst="rect">
            <a:avLst/>
          </a:prstGeom>
        </p:spPr>
      </p:pic>
    </p:spTree>
    <p:extLst>
      <p:ext uri="{BB962C8B-B14F-4D97-AF65-F5344CB8AC3E}">
        <p14:creationId xmlns:p14="http://schemas.microsoft.com/office/powerpoint/2010/main" val="40104324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979778"/>
            <a:ext cx="9138047" cy="553998"/>
          </a:xfrm>
          <a:noFill/>
        </p:spPr>
        <p:txBody>
          <a:bodyPr lIns="0" tIns="0" rIns="0" bIns="0" anchor="b" anchorCtr="0">
            <a:spAutoFit/>
          </a:bodyPr>
          <a:lstStyle>
            <a:lvl1pPr>
              <a:defRPr sz="3597"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820" y="3962400"/>
            <a:ext cx="9138047"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3820" y="585788"/>
            <a:ext cx="1365550" cy="292608"/>
          </a:xfrm>
          <a:prstGeom prst="rect">
            <a:avLst/>
          </a:prstGeom>
        </p:spPr>
      </p:pic>
    </p:spTree>
    <p:extLst>
      <p:ext uri="{BB962C8B-B14F-4D97-AF65-F5344CB8AC3E}">
        <p14:creationId xmlns:p14="http://schemas.microsoft.com/office/powerpoint/2010/main" val="2807573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425780"/>
            <a:ext cx="4753054" cy="1107996"/>
          </a:xfrm>
          <a:noFill/>
        </p:spPr>
        <p:txBody>
          <a:bodyPr wrap="square" lIns="0" tIns="0" rIns="0" bIns="0" anchor="b" anchorCtr="0">
            <a:spAutoFit/>
          </a:bodyPr>
          <a:lstStyle>
            <a:lvl1pPr>
              <a:defRPr sz="3597"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820" y="3962400"/>
            <a:ext cx="4753054"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3820" y="585788"/>
            <a:ext cx="136555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4025" y="292101"/>
            <a:ext cx="6266543" cy="430567"/>
          </a:xfrm>
        </p:spPr>
        <p:txBody>
          <a:bodyPr/>
          <a:lstStyle/>
          <a:p>
            <a:r>
              <a:rPr lang="en-US"/>
              <a:t>Click icon to add picture</a:t>
            </a:r>
          </a:p>
        </p:txBody>
      </p:sp>
    </p:spTree>
    <p:extLst>
      <p:ext uri="{BB962C8B-B14F-4D97-AF65-F5344CB8AC3E}">
        <p14:creationId xmlns:p14="http://schemas.microsoft.com/office/powerpoint/2010/main" val="2640833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5715040"/>
            <a:ext cx="9138047" cy="553998"/>
          </a:xfrm>
          <a:noFill/>
        </p:spPr>
        <p:txBody>
          <a:bodyPr lIns="0" tIns="0" rIns="0" bIns="0" anchor="b" anchorCtr="0">
            <a:spAutoFit/>
          </a:bodyPr>
          <a:lstStyle>
            <a:lvl1pPr>
              <a:defRPr sz="3597"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1210083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5715040"/>
            <a:ext cx="9138047" cy="553998"/>
          </a:xfrm>
          <a:noFill/>
        </p:spPr>
        <p:txBody>
          <a:bodyPr lIns="0" tIns="0" rIns="0" bIns="0" anchor="b" anchorCtr="0">
            <a:spAutoFit/>
          </a:bodyPr>
          <a:lstStyle>
            <a:lvl1pPr>
              <a:defRPr sz="3597"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26270122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435100"/>
            <a:ext cx="11011665" cy="16119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1894369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008" y="1434370"/>
            <a:ext cx="11011347"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862579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3820" y="1435100"/>
            <a:ext cx="520837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5528" y="1435100"/>
            <a:ext cx="5216302"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5705459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lstStyle/>
          <a:p>
            <a:r>
              <a:rPr lang="en-US"/>
              <a:t>Click to edit Master title style</a:t>
            </a:r>
          </a:p>
        </p:txBody>
      </p:sp>
      <p:sp>
        <p:nvSpPr>
          <p:cNvPr id="4" name="Text Placeholder 3"/>
          <p:cNvSpPr>
            <a:spLocks noGrp="1"/>
          </p:cNvSpPr>
          <p:nvPr>
            <p:ph type="body" sz="quarter" idx="10"/>
          </p:nvPr>
        </p:nvSpPr>
        <p:spPr>
          <a:xfrm>
            <a:off x="583820"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3006"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58708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3820" y="1436689"/>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3820" y="2084389"/>
            <a:ext cx="5216302" cy="1550361"/>
          </a:xfrm>
        </p:spPr>
        <p:txBody>
          <a:bodyPr>
            <a:spAutoFit/>
          </a:bodyPr>
          <a:lstStyle>
            <a:lvl1pPr marL="171330" indent="-171330">
              <a:defRPr lang="en-US" sz="2398" dirty="0"/>
            </a:lvl1pPr>
            <a:lvl2pPr marL="342660" indent="-171330">
              <a:defRPr lang="en-US" dirty="0"/>
            </a:lvl2pPr>
            <a:lvl3pPr marL="513990" indent="-171330">
              <a:defRPr lang="en-US" dirty="0"/>
            </a:lvl3pPr>
            <a:lvl4pPr marL="666283" indent="-152293">
              <a:defRPr lang="en-US" dirty="0"/>
            </a:lvl4pPr>
            <a:lvl5pPr marL="793194" indent="-12056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3460" y="1436689"/>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3460" y="2084389"/>
            <a:ext cx="5216302" cy="1550361"/>
          </a:xfrm>
        </p:spPr>
        <p:txBody>
          <a:bodyPr>
            <a:spAutoFit/>
          </a:bodyPr>
          <a:lstStyle>
            <a:lvl1pPr marL="171330" indent="-171330">
              <a:defRPr lang="en-US" sz="2398" dirty="0"/>
            </a:lvl1pPr>
            <a:lvl2pPr marL="342660" indent="-171330">
              <a:defRPr lang="en-US" dirty="0"/>
            </a:lvl2pPr>
            <a:lvl3pPr marL="513990" indent="-171330">
              <a:defRPr lang="en-US" dirty="0"/>
            </a:lvl3pPr>
            <a:lvl4pPr marL="685320" indent="-136429">
              <a:defRPr lang="en-US" dirty="0"/>
            </a:lvl4pPr>
            <a:lvl5pPr marL="793194" indent="-12056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564327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3820"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mn-lt"/>
                <a:cs typeface="Segoe UI" panose="020B0502040204020203" pitchFamily="34" charset="0"/>
              </a:defRPr>
            </a:lvl1pPr>
            <a:lvl2pPr marL="255409" indent="0">
              <a:buFont typeface="Wingdings" panose="05000000000000000000" pitchFamily="2" charset="2"/>
              <a:buNone/>
              <a:defRPr sz="1999" b="0">
                <a:latin typeface="+mn-lt"/>
              </a:defRPr>
            </a:lvl2pPr>
            <a:lvl3pPr marL="450534" indent="0">
              <a:buFont typeface="Wingdings" panose="05000000000000000000" pitchFamily="2" charset="2"/>
              <a:buNone/>
              <a:tabLst/>
              <a:defRPr sz="1599" b="0">
                <a:latin typeface="+mn-lt"/>
              </a:defRPr>
            </a:lvl3pPr>
            <a:lvl4pPr marL="652005" indent="0">
              <a:buFont typeface="Wingdings" panose="05000000000000000000" pitchFamily="2" charset="2"/>
              <a:buNone/>
              <a:defRPr sz="1399" b="0">
                <a:latin typeface="+mn-lt"/>
              </a:defRPr>
            </a:lvl4pPr>
            <a:lvl5pPr marL="853477" indent="0">
              <a:buFont typeface="Wingdings" panose="05000000000000000000" pitchFamily="2" charset="2"/>
              <a:buNone/>
              <a:tabLst/>
              <a:defRPr sz="1399"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3006"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mn-lt"/>
                <a:cs typeface="Segoe UI" panose="020B0502040204020203" pitchFamily="34" charset="0"/>
              </a:defRPr>
            </a:lvl1pPr>
            <a:lvl2pPr marL="255409" indent="0">
              <a:buFont typeface="Wingdings" panose="05000000000000000000" pitchFamily="2" charset="2"/>
              <a:buNone/>
              <a:defRPr sz="1999" b="0">
                <a:latin typeface="+mn-lt"/>
              </a:defRPr>
            </a:lvl2pPr>
            <a:lvl3pPr marL="450534" indent="0">
              <a:buFont typeface="Wingdings" panose="05000000000000000000" pitchFamily="2" charset="2"/>
              <a:buNone/>
              <a:tabLst/>
              <a:defRPr sz="1599" b="0">
                <a:latin typeface="+mn-lt"/>
              </a:defRPr>
            </a:lvl3pPr>
            <a:lvl4pPr marL="652005" indent="0">
              <a:buFont typeface="Wingdings" panose="05000000000000000000" pitchFamily="2" charset="2"/>
              <a:buNone/>
              <a:defRPr sz="1399" b="0">
                <a:latin typeface="+mn-lt"/>
              </a:defRPr>
            </a:lvl4pPr>
            <a:lvl5pPr marL="853477" indent="0">
              <a:buFont typeface="Wingdings" panose="05000000000000000000" pitchFamily="2" charset="2"/>
              <a:buNone/>
              <a:tabLst/>
              <a:defRPr sz="1399"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79444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3820" y="1436689"/>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580" y="2081213"/>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3460" y="1436689"/>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0289" y="2081213"/>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875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7880" y="457200"/>
            <a:ext cx="11011347"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4836"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4836" y="2390775"/>
            <a:ext cx="3262283" cy="1760482"/>
          </a:xfrm>
        </p:spPr>
        <p:txBody>
          <a:bodyPr wrap="square">
            <a:spAutoFit/>
          </a:bodyPr>
          <a:lstStyle>
            <a:lvl1pPr marL="176090" indent="-176090">
              <a:defRPr lang="en-US" sz="1999" dirty="0"/>
            </a:lvl1pPr>
            <a:lvl2pPr marL="322037" indent="-150707">
              <a:defRPr lang="en-US" sz="1799" dirty="0"/>
            </a:lvl2pPr>
            <a:lvl3pPr marL="466398" indent="-138016">
              <a:defRPr lang="en-US" dirty="0"/>
            </a:lvl3pPr>
            <a:lvl4pPr marL="594896" indent="-128498">
              <a:defRPr lang="en-US" dirty="0"/>
            </a:lvl4pPr>
            <a:lvl5pPr marL="731326" indent="-12215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0890"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0890" y="238413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36944"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36944" y="239077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1903398"/>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3820" y="1438275"/>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3820" y="228311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0903" y="1438275"/>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0903" y="22764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0143" y="1438275"/>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0143" y="228311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67226" y="1438275"/>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67227" y="22764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18793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3820" y="1438276"/>
            <a:ext cx="1964680" cy="492443"/>
          </a:xfrm>
        </p:spPr>
        <p:txBody>
          <a:bodyPr anchor="t"/>
          <a:lstStyle>
            <a:lvl1pPr marL="0" indent="0">
              <a:spcBef>
                <a:spcPts val="0"/>
              </a:spcBef>
              <a:buNone/>
              <a:defRPr sz="1599">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3820" y="2283116"/>
            <a:ext cx="1964680" cy="1452705"/>
          </a:xfrm>
        </p:spPr>
        <p:txBody>
          <a:bodyPr wrap="square">
            <a:spAutoFit/>
          </a:bodyPr>
          <a:lstStyle>
            <a:lvl1pPr marL="141189" indent="-141189">
              <a:defRPr lang="en-US" sz="1499" dirty="0"/>
            </a:lvl1pPr>
            <a:lvl2pPr marL="285550" indent="-125325">
              <a:defRPr lang="en-US" sz="1399" dirty="0"/>
            </a:lvl2pPr>
            <a:lvl3pPr marL="437843" indent="-133257">
              <a:defRPr lang="en-US" sz="1399" dirty="0"/>
            </a:lvl3pPr>
            <a:lvl4pPr marL="566341" indent="-114220">
              <a:defRPr lang="en-US" sz="1199" dirty="0"/>
            </a:lvl4pPr>
            <a:lvl5pPr marL="685320" indent="-109461">
              <a:defRPr lang="en-US" sz="1199"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7152" y="1438276"/>
            <a:ext cx="1964680" cy="492443"/>
          </a:xfrm>
        </p:spPr>
        <p:txBody>
          <a:bodyPr anchor="t"/>
          <a:lstStyle>
            <a:lvl1pPr marL="0" indent="0">
              <a:spcBef>
                <a:spcPts val="0"/>
              </a:spcBef>
              <a:buNone/>
              <a:defRPr sz="1599">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7152" y="2276476"/>
            <a:ext cx="1964680" cy="1452705"/>
          </a:xfrm>
        </p:spPr>
        <p:txBody>
          <a:bodyPr wrap="square">
            <a:spAutoFit/>
          </a:bodyPr>
          <a:lstStyle>
            <a:lvl1pPr marL="141189" indent="-141189">
              <a:defRPr lang="en-US" sz="1499" dirty="0"/>
            </a:lvl1pPr>
            <a:lvl2pPr marL="285550" indent="-125325">
              <a:defRPr lang="en-US" sz="1399" dirty="0"/>
            </a:lvl2pPr>
            <a:lvl3pPr marL="437843" indent="-133257">
              <a:defRPr lang="en-US" sz="1399" dirty="0"/>
            </a:lvl3pPr>
            <a:lvl4pPr marL="566341" indent="-114220">
              <a:defRPr lang="en-US" sz="1199" dirty="0"/>
            </a:lvl4pPr>
            <a:lvl5pPr marL="685320" indent="-109461">
              <a:defRPr lang="en-US" sz="1199"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0485" y="1438276"/>
            <a:ext cx="1964680" cy="492443"/>
          </a:xfrm>
        </p:spPr>
        <p:txBody>
          <a:bodyPr anchor="t"/>
          <a:lstStyle>
            <a:lvl1pPr marL="0" indent="0">
              <a:spcBef>
                <a:spcPts val="0"/>
              </a:spcBef>
              <a:buNone/>
              <a:defRPr sz="1599">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0485" y="2283116"/>
            <a:ext cx="1964680" cy="1452705"/>
          </a:xfrm>
        </p:spPr>
        <p:txBody>
          <a:bodyPr wrap="square">
            <a:spAutoFit/>
          </a:bodyPr>
          <a:lstStyle>
            <a:lvl1pPr marL="141189" indent="-141189">
              <a:defRPr lang="en-US" sz="1499" dirty="0"/>
            </a:lvl1pPr>
            <a:lvl2pPr marL="285550" indent="-125325">
              <a:defRPr lang="en-US" sz="1399" dirty="0"/>
            </a:lvl2pPr>
            <a:lvl3pPr marL="437843" indent="-133257">
              <a:defRPr lang="en-US" sz="1399" dirty="0"/>
            </a:lvl3pPr>
            <a:lvl4pPr marL="566341" indent="-114220">
              <a:defRPr lang="en-US" sz="1199" dirty="0"/>
            </a:lvl4pPr>
            <a:lvl5pPr marL="685320" indent="-109461">
              <a:defRPr lang="en-US" sz="1199"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3818" y="1438276"/>
            <a:ext cx="1964680" cy="492443"/>
          </a:xfrm>
        </p:spPr>
        <p:txBody>
          <a:bodyPr anchor="t"/>
          <a:lstStyle>
            <a:lvl1pPr marL="0" indent="0">
              <a:spcBef>
                <a:spcPts val="0"/>
              </a:spcBef>
              <a:buNone/>
              <a:defRPr sz="1599">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3818" y="2276476"/>
            <a:ext cx="1964680" cy="1452705"/>
          </a:xfrm>
        </p:spPr>
        <p:txBody>
          <a:bodyPr wrap="square">
            <a:spAutoFit/>
          </a:bodyPr>
          <a:lstStyle>
            <a:lvl1pPr marL="141189" indent="-141189">
              <a:defRPr lang="en-US" sz="1499" dirty="0"/>
            </a:lvl1pPr>
            <a:lvl2pPr marL="285550" indent="-125325">
              <a:defRPr lang="en-US" sz="1399" dirty="0"/>
            </a:lvl2pPr>
            <a:lvl3pPr marL="437843" indent="-133257">
              <a:defRPr lang="en-US" sz="1399" dirty="0"/>
            </a:lvl3pPr>
            <a:lvl4pPr marL="566341" indent="-114220">
              <a:defRPr lang="en-US" sz="1199" dirty="0"/>
            </a:lvl4pPr>
            <a:lvl5pPr marL="685320" indent="-109461">
              <a:defRPr lang="en-US" sz="1199"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37150" y="1438276"/>
            <a:ext cx="1964680" cy="492443"/>
          </a:xfrm>
        </p:spPr>
        <p:txBody>
          <a:bodyPr anchor="t"/>
          <a:lstStyle>
            <a:lvl1pPr marL="0" indent="0">
              <a:spcBef>
                <a:spcPts val="0"/>
              </a:spcBef>
              <a:buNone/>
              <a:defRPr sz="1599">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37150" y="2276476"/>
            <a:ext cx="1964680" cy="1452705"/>
          </a:xfrm>
        </p:spPr>
        <p:txBody>
          <a:bodyPr wrap="square">
            <a:spAutoFit/>
          </a:bodyPr>
          <a:lstStyle>
            <a:lvl1pPr marL="141189" indent="-141189">
              <a:defRPr lang="en-US" sz="1499" dirty="0"/>
            </a:lvl1pPr>
            <a:lvl2pPr marL="285550" indent="-125325">
              <a:defRPr lang="en-US" sz="1399" dirty="0"/>
            </a:lvl2pPr>
            <a:lvl3pPr marL="437843" indent="-133257">
              <a:defRPr lang="en-US" sz="1399" dirty="0"/>
            </a:lvl3pPr>
            <a:lvl4pPr marL="566341" indent="-114220">
              <a:defRPr lang="en-US" sz="1199" dirty="0"/>
            </a:lvl4pPr>
            <a:lvl5pPr marL="685320" indent="-109461">
              <a:defRPr lang="en-US" sz="1199"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730422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4186918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7881" y="2875002"/>
            <a:ext cx="4125005"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195583589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3820" y="457200"/>
            <a:ext cx="5504833" cy="372410"/>
          </a:xfrm>
        </p:spPr>
        <p:txBody>
          <a:bodyPr tIns="64008"/>
          <a:lstStyle>
            <a:lvl1pPr>
              <a:defRPr sz="1999"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5363322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7880" y="457200"/>
            <a:ext cx="11011347"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844675"/>
            <a:ext cx="11011665" cy="1611916"/>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92187863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3820" y="1844675"/>
            <a:ext cx="520837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5528" y="1844675"/>
            <a:ext cx="5216302"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123741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3820" y="1853052"/>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3006" y="1844675"/>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222963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p>
            <a:r>
              <a:rPr lang="en-US"/>
              <a:t>Click to edit Master title style</a:t>
            </a:r>
          </a:p>
        </p:txBody>
      </p:sp>
    </p:spTree>
    <p:extLst>
      <p:ext uri="{BB962C8B-B14F-4D97-AF65-F5344CB8AC3E}">
        <p14:creationId xmlns:p14="http://schemas.microsoft.com/office/powerpoint/2010/main" val="30225172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3820" y="1851162"/>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580" y="2495686"/>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3460" y="1844676"/>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0289" y="2489200"/>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248586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7880" y="457200"/>
            <a:ext cx="11011347"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4836" y="18446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4836" y="2797175"/>
            <a:ext cx="3262283" cy="1760482"/>
          </a:xfrm>
        </p:spPr>
        <p:txBody>
          <a:bodyPr wrap="square">
            <a:spAutoFit/>
          </a:bodyPr>
          <a:lstStyle>
            <a:lvl1pPr marL="176090" indent="-176090">
              <a:defRPr lang="en-US" sz="1999" dirty="0"/>
            </a:lvl1pPr>
            <a:lvl2pPr marL="322037" indent="-150707">
              <a:defRPr lang="en-US" sz="1799" dirty="0"/>
            </a:lvl2pPr>
            <a:lvl3pPr marL="466398" indent="-138016">
              <a:defRPr lang="en-US" dirty="0"/>
            </a:lvl3pPr>
            <a:lvl4pPr marL="594896" indent="-128498">
              <a:defRPr lang="en-US" dirty="0"/>
            </a:lvl4pPr>
            <a:lvl5pPr marL="731326" indent="-12215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0890" y="18446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0890" y="279053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36944" y="18446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36944" y="279717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87943022"/>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3820" y="1844676"/>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3820" y="2689515"/>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0903" y="1844676"/>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0903" y="26828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0143" y="1844676"/>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0143" y="2689515"/>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67226" y="1844676"/>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67227" y="26828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2457079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435100"/>
            <a:ext cx="11011665" cy="16119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068237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3820" y="1435100"/>
            <a:ext cx="5208370"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5528" y="1435100"/>
            <a:ext cx="5216302" cy="16119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511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3820"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3006" y="1435100"/>
            <a:ext cx="5208687" cy="1649682"/>
          </a:xfrm>
        </p:spPr>
        <p:txBody>
          <a:bodyPr wrap="square">
            <a:spAutoFit/>
          </a:bodyPr>
          <a:lstStyle>
            <a:lvl1pPr marL="0" indent="0">
              <a:spcBef>
                <a:spcPts val="1223"/>
              </a:spcBef>
              <a:buClr>
                <a:schemeClr val="tx1"/>
              </a:buClr>
              <a:buFont typeface="Wingdings" panose="05000000000000000000" pitchFamily="2" charset="2"/>
              <a:buNone/>
              <a:defRPr sz="2798" b="0">
                <a:latin typeface="Segoe UI" panose="020B0502040204020203" pitchFamily="34" charset="0"/>
                <a:cs typeface="Segoe UI" panose="020B0502040204020203" pitchFamily="34" charset="0"/>
              </a:defRPr>
            </a:lvl1pPr>
            <a:lvl2pPr marL="255409" indent="0">
              <a:buFont typeface="Wingdings" panose="05000000000000000000" pitchFamily="2" charset="2"/>
              <a:buNone/>
              <a:defRPr sz="1999" b="0"/>
            </a:lvl2pPr>
            <a:lvl3pPr marL="450534" indent="0">
              <a:buFont typeface="Wingdings" panose="05000000000000000000" pitchFamily="2" charset="2"/>
              <a:buNone/>
              <a:tabLst/>
              <a:defRPr sz="1599" b="0"/>
            </a:lvl3pPr>
            <a:lvl4pPr marL="652005" indent="0">
              <a:buFont typeface="Wingdings" panose="05000000000000000000" pitchFamily="2" charset="2"/>
              <a:buNone/>
              <a:defRPr sz="1399" b="0"/>
            </a:lvl4pPr>
            <a:lvl5pPr marL="853477" indent="0">
              <a:buFont typeface="Wingdings" panose="05000000000000000000" pitchFamily="2" charset="2"/>
              <a:buNone/>
              <a:tabLst/>
              <a:defRPr sz="1399"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29097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3820" y="1443175"/>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580" y="2087699"/>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3460" y="1436689"/>
            <a:ext cx="5216302" cy="430887"/>
          </a:xfrm>
        </p:spPr>
        <p:txBody>
          <a:bodyPr anchor="t"/>
          <a:lstStyle>
            <a:lvl1pPr marL="0" indent="0">
              <a:spcBef>
                <a:spcPts val="0"/>
              </a:spcBef>
              <a:buNone/>
              <a:defRPr sz="2798">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0289" y="2081213"/>
            <a:ext cx="5211542" cy="1550361"/>
          </a:xfrm>
        </p:spPr>
        <p:txBody>
          <a:bodyPr/>
          <a:lstStyle>
            <a:lvl1pPr>
              <a:defRPr sz="2398"/>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212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4836"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4836" y="2390775"/>
            <a:ext cx="3262283" cy="1760482"/>
          </a:xfrm>
        </p:spPr>
        <p:txBody>
          <a:bodyPr wrap="square">
            <a:spAutoFit/>
          </a:bodyPr>
          <a:lstStyle>
            <a:lvl1pPr marL="176090" indent="-176090">
              <a:defRPr lang="en-US" sz="1999" dirty="0"/>
            </a:lvl1pPr>
            <a:lvl2pPr marL="322037" indent="-150707">
              <a:defRPr lang="en-US" sz="1799" dirty="0"/>
            </a:lvl2pPr>
            <a:lvl3pPr marL="466398" indent="-138016">
              <a:defRPr lang="en-US" dirty="0"/>
            </a:lvl3pPr>
            <a:lvl4pPr marL="594896" indent="-128498">
              <a:defRPr lang="en-US" dirty="0"/>
            </a:lvl4pPr>
            <a:lvl5pPr marL="731326" indent="-12215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0890"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0890" y="238413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36944" y="1438275"/>
            <a:ext cx="3262283" cy="677108"/>
          </a:xfrm>
        </p:spPr>
        <p:txBody>
          <a:bodyPr anchor="t"/>
          <a:lstStyle>
            <a:lvl1pPr marL="0" indent="0">
              <a:spcBef>
                <a:spcPts val="0"/>
              </a:spcBef>
              <a:buNone/>
              <a:defRPr sz="2198">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36944" y="2390775"/>
            <a:ext cx="3262283" cy="1760482"/>
          </a:xfrm>
        </p:spPr>
        <p:txBody>
          <a:bodyPr wrap="square">
            <a:spAutoFit/>
          </a:bodyPr>
          <a:lstStyle>
            <a:lvl1pPr marL="176090" indent="-176090">
              <a:defRPr lang="en-US" sz="1999" dirty="0"/>
            </a:lvl1pPr>
            <a:lvl2pPr marL="398184" indent="-169744">
              <a:defRPr lang="en-US" sz="1799" dirty="0"/>
            </a:lvl2pPr>
            <a:lvl3pPr marL="555236" indent="-157053">
              <a:defRPr lang="en-US" dirty="0"/>
            </a:lvl3pPr>
            <a:lvl4pPr marL="685320" indent="-136429">
              <a:defRPr lang="en-US" dirty="0"/>
            </a:lvl4pPr>
            <a:lvl5pPr marL="799540" indent="-11104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77563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3820" y="1438275"/>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3820" y="228311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0903" y="1438275"/>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0903" y="22764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0143" y="1438275"/>
            <a:ext cx="2530415"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0143" y="228311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67226" y="1438275"/>
            <a:ext cx="2532001" cy="615553"/>
          </a:xfrm>
        </p:spPr>
        <p:txBody>
          <a:bodyPr anchor="t"/>
          <a:lstStyle>
            <a:lvl1pPr marL="0" indent="0">
              <a:spcBef>
                <a:spcPts val="0"/>
              </a:spcBef>
              <a:buNone/>
              <a:defRPr sz="199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67227" y="2276476"/>
            <a:ext cx="2530415" cy="1698927"/>
          </a:xfrm>
        </p:spPr>
        <p:txBody>
          <a:bodyPr wrap="square">
            <a:spAutoFit/>
          </a:bodyPr>
          <a:lstStyle>
            <a:lvl1pPr marL="141189" indent="-141189">
              <a:defRPr lang="en-US" sz="1799" dirty="0"/>
            </a:lvl1pPr>
            <a:lvl2pPr marL="285550" indent="-125325">
              <a:defRPr lang="en-US" sz="1599" dirty="0"/>
            </a:lvl2pPr>
            <a:lvl3pPr marL="437843" indent="-133257">
              <a:defRPr lang="en-US" dirty="0"/>
            </a:lvl3pPr>
            <a:lvl4pPr marL="566341" indent="-114220">
              <a:defRPr lang="en-US" dirty="0"/>
            </a:lvl4pPr>
            <a:lvl5pPr marL="685320" indent="-1094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654295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11343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835" y="1195587"/>
            <a:ext cx="110113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723989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3819" y="1219200"/>
            <a:ext cx="11018011"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913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3820" y="1436689"/>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8542" y="1436689"/>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4965" y="1436689"/>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5954" y="1436689"/>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2708" y="1436689"/>
            <a:ext cx="1591225" cy="581025"/>
          </a:xfrm>
          <a:prstGeom prst="rect">
            <a:avLst/>
          </a:prstGeom>
          <a:noFill/>
        </p:spPr>
        <p:txBody>
          <a:bodyPr wrap="square" lIns="89941" tIns="0" rIns="0" bIns="0" rtlCol="0">
            <a:noAutofit/>
          </a:bodyPr>
          <a:lstStyle/>
          <a:p>
            <a:pPr algn="l"/>
            <a:r>
              <a:rPr lang="en-US" sz="3597"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07431" y="1436689"/>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3820" y="3789364"/>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8542" y="3789364"/>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4965" y="3789364"/>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5954" y="3789364"/>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2708" y="3789364"/>
            <a:ext cx="1591225" cy="581025"/>
          </a:xfrm>
          <a:prstGeom prst="rect">
            <a:avLst/>
          </a:prstGeom>
          <a:noFill/>
        </p:spPr>
        <p:txBody>
          <a:bodyPr wrap="square" lIns="89941" tIns="0" rIns="0" bIns="0" rtlCol="0">
            <a:noAutofit/>
          </a:bodyPr>
          <a:lstStyle/>
          <a:p>
            <a:pPr algn="l"/>
            <a:r>
              <a:rPr lang="en-US" sz="3597"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07431" y="3789364"/>
            <a:ext cx="1594399" cy="581025"/>
          </a:xfrm>
          <a:prstGeom prst="rect">
            <a:avLst/>
          </a:prstGeom>
          <a:noFill/>
        </p:spPr>
        <p:txBody>
          <a:bodyPr wrap="square" lIns="89941" tIns="0" rIns="0" bIns="0" rtlCol="0">
            <a:noAutofit/>
          </a:bodyPr>
          <a:lstStyle/>
          <a:p>
            <a:pPr algn="l"/>
            <a:r>
              <a:rPr lang="en-US" sz="3597"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3820"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8542"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3265" y="2137144"/>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3820"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8542"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3265" y="4509121"/>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3820"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397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1196" y="2015240"/>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3820"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397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1196" y="4362631"/>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7420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3820" y="1436689"/>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8542" y="1436689"/>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4965" y="1436689"/>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5954" y="1436689"/>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2708" y="1436689"/>
            <a:ext cx="1591225"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07431" y="1436689"/>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3820" y="3789364"/>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8542" y="3789364"/>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4965" y="3789364"/>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5954" y="3789364"/>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2708" y="3789364"/>
            <a:ext cx="1591225"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07431" y="3789364"/>
            <a:ext cx="1594399" cy="581025"/>
          </a:xfrm>
          <a:prstGeom prst="rect">
            <a:avLst/>
          </a:prstGeom>
          <a:noFill/>
        </p:spPr>
        <p:txBody>
          <a:bodyPr wrap="square" lIns="89941" tIns="0" rIns="0" bIns="0" rtlCol="0" anchor="ctr">
            <a:noAutofit/>
          </a:bodyPr>
          <a:lstStyle/>
          <a:p>
            <a:pPr algn="l"/>
            <a:r>
              <a:rPr lang="en-US" sz="2798"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3820"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8542"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3265" y="2137144"/>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3820"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8542"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3265" y="4509121"/>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3820"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397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1196" y="2015240"/>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3820"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397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1196" y="4362631"/>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5849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3820" y="1436689"/>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68542" y="1436689"/>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4965" y="1436689"/>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35954" y="1436689"/>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2708" y="1436689"/>
            <a:ext cx="1591225"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07431" y="1436689"/>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3820" y="3789364"/>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68542" y="3789364"/>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4965" y="3789364"/>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35954" y="3789364"/>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2708" y="3789364"/>
            <a:ext cx="1591225"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07431" y="3789364"/>
            <a:ext cx="1594399" cy="581025"/>
          </a:xfrm>
          <a:prstGeom prst="rect">
            <a:avLst/>
          </a:prstGeom>
          <a:noFill/>
        </p:spPr>
        <p:txBody>
          <a:bodyPr wrap="square" lIns="89941" tIns="0" rIns="0" bIns="0" rtlCol="0" anchor="ctr">
            <a:noAutofit/>
          </a:bodyPr>
          <a:lstStyle/>
          <a:p>
            <a:pPr algn="l"/>
            <a:r>
              <a:rPr lang="en-US" sz="1999"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3820"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8542"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3265" y="2137144"/>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3820"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8542"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3265" y="4509121"/>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3820"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397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1196" y="2015240"/>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3820"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397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1196" y="4362631"/>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32681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3820"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8542"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3265" y="2137144"/>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3820"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8542"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3265" y="4509121"/>
            <a:ext cx="1602331"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3820"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8542"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1196" y="2015240"/>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3820"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397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1196" y="4362631"/>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3820" y="1436689"/>
            <a:ext cx="1594400"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8542"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4965"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5954"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2709"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07431"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3820" y="3789041"/>
            <a:ext cx="1594400"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8542"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4965"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5954"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2709"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07431"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2631696403"/>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0" y="457200"/>
            <a:ext cx="11011347"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3820" y="2137144"/>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68542" y="2137144"/>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3265" y="2137144"/>
            <a:ext cx="1602331"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3820" y="4509121"/>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68542" y="4509121"/>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3265" y="4509121"/>
            <a:ext cx="1602331"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bg2"/>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3820" y="2017713"/>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68542" y="2017713"/>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1196" y="2015240"/>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3820" y="4365104"/>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3976" y="4365104"/>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1196" y="4362631"/>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3820" y="1436689"/>
            <a:ext cx="1594400"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68542" y="1436689"/>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4965" y="1436689"/>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5954" y="1436689"/>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2709" y="1436689"/>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07431" y="1436689"/>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3820" y="3789041"/>
            <a:ext cx="1594400"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68542" y="3789041"/>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4965" y="3789041"/>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5954" y="3789041"/>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2709" y="3789041"/>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07431" y="3789041"/>
            <a:ext cx="1594399" cy="581025"/>
          </a:xfrm>
        </p:spPr>
        <p:txBody>
          <a:bodyPr lIns="90000" tIns="46800" rIns="90000" bIns="46800" anchor="ctr">
            <a:noAutofit/>
          </a:bodyPr>
          <a:lstStyle>
            <a:lvl1pPr marL="0" indent="0">
              <a:buNone/>
              <a:defRPr sz="1999">
                <a:solidFill>
                  <a:schemeClr val="bg1"/>
                </a:solidFill>
                <a:latin typeface="+mj-lt"/>
              </a:defRPr>
            </a:lvl1pPr>
            <a:lvl2pPr marL="22844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09104594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1" y="0"/>
            <a:ext cx="595559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7881" y="457200"/>
            <a:ext cx="3475061"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36401" y="2137144"/>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2709" y="2137144"/>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07431" y="2137144"/>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36401" y="4509121"/>
            <a:ext cx="1595985"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2709" y="4509121"/>
            <a:ext cx="1591226"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07431" y="4509121"/>
            <a:ext cx="1594399" cy="646331"/>
          </a:xfrm>
        </p:spPr>
        <p:txBody>
          <a:bodyPr lIns="90000" anchor="t"/>
          <a:lstStyle>
            <a:lvl1pPr marL="179262" indent="-179262">
              <a:buSzPct val="90000"/>
              <a:buFont typeface="Wingdings" pitchFamily="2" charset="2"/>
              <a:buChar char=""/>
              <a:tabLst/>
              <a:defRPr sz="1399">
                <a:solidFill>
                  <a:schemeClr val="tx1"/>
                </a:solidFill>
              </a:defRPr>
            </a:lvl1pPr>
            <a:lvl2pPr>
              <a:defRPr sz="1799">
                <a:solidFill>
                  <a:schemeClr val="bg1"/>
                </a:solidFill>
              </a:defRPr>
            </a:lvl2pPr>
            <a:lvl3pPr>
              <a:defRPr sz="1799">
                <a:solidFill>
                  <a:schemeClr val="bg1"/>
                </a:solidFill>
              </a:defRPr>
            </a:lvl3pPr>
            <a:lvl4pPr>
              <a:defRPr sz="1799">
                <a:solidFill>
                  <a:schemeClr val="bg1"/>
                </a:solidFill>
              </a:defRPr>
            </a:lvl4pPr>
            <a:lvl5pPr>
              <a:defRPr sz="1799">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3640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19536"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07431" y="2017713"/>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3640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19536"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07431" y="4365104"/>
            <a:ext cx="1594399"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35954"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2709"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07431" y="1436689"/>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35954"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2709"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07431" y="3789041"/>
            <a:ext cx="1594399" cy="581025"/>
          </a:xfrm>
        </p:spPr>
        <p:txBody>
          <a:bodyPr lIns="90000" tIns="46800" rIns="90000" bIns="46800" anchor="ctr">
            <a:noAutofit/>
          </a:bodyPr>
          <a:lstStyle>
            <a:lvl1pPr marL="0" indent="0">
              <a:buNone/>
              <a:defRPr sz="1999">
                <a:solidFill>
                  <a:schemeClr val="tx2"/>
                </a:solidFill>
                <a:latin typeface="+mj-lt"/>
              </a:defRPr>
            </a:lvl1pPr>
            <a:lvl2pPr marL="22844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3819" y="2017714"/>
            <a:ext cx="3479122" cy="861133"/>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90990162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7880" y="2017101"/>
            <a:ext cx="4155655" cy="1107098"/>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3820" y="3535541"/>
            <a:ext cx="415971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0528" y="0"/>
            <a:ext cx="6853535" cy="6858000"/>
          </a:xfrm>
          <a:blipFill>
            <a:blip r:embed="rId2"/>
            <a:stretch>
              <a:fillRect/>
            </a:stretch>
          </a:blipFill>
        </p:spPr>
        <p:txBody>
          <a:bodyPr lIns="0" tIns="237744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93989626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7880" y="2873864"/>
            <a:ext cx="4157242" cy="1107098"/>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0528" y="0"/>
            <a:ext cx="6853535" cy="6858000"/>
          </a:xfrm>
          <a:blipFill>
            <a:blip r:embed="rId2"/>
            <a:stretch>
              <a:fillRect/>
            </a:stretch>
          </a:blipFill>
        </p:spPr>
        <p:txBody>
          <a:bodyPr lIns="0" tIns="237744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54252980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7880" y="2979738"/>
            <a:ext cx="4160415" cy="861133"/>
          </a:xfrm>
        </p:spPr>
        <p:txBody>
          <a:bodyPr anchor="t"/>
          <a:lstStyle>
            <a:lvl1pPr>
              <a:defRPr sz="2798"/>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0528" y="0"/>
            <a:ext cx="6853535" cy="6858000"/>
          </a:xfrm>
          <a:blipFill>
            <a:blip r:embed="rId2"/>
            <a:stretch>
              <a:fillRect/>
            </a:stretch>
          </a:blipFill>
        </p:spPr>
        <p:txBody>
          <a:bodyPr lIns="0" tIns="2377440" rIns="0" anchor="t" anchorCtr="0">
            <a:noAutofit/>
          </a:bodyPr>
          <a:lstStyle>
            <a:lvl1pPr marL="0" indent="0" algn="ctr">
              <a:lnSpc>
                <a:spcPct val="100000"/>
              </a:lnSpc>
              <a:buNone/>
              <a:defRPr sz="13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48819072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990089"/>
            <a:ext cx="11011347"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7880" y="523145"/>
            <a:ext cx="110113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6992543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88438" cy="430567"/>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88281" y="457200"/>
            <a:ext cx="4413550" cy="11070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88281" y="1436688"/>
            <a:ext cx="3468016" cy="2043636"/>
          </a:xfrm>
        </p:spPr>
        <p:txBody>
          <a:bodyPr/>
          <a:lstStyle>
            <a:lvl1pPr marL="0" indent="0">
              <a:buFontTx/>
              <a:buNone/>
              <a:defRPr/>
            </a:lvl1pPr>
            <a:lvl2pPr marL="228440" indent="0">
              <a:buFontTx/>
              <a:buNone/>
              <a:defRPr/>
            </a:lvl2pPr>
            <a:lvl3pPr marL="456880" indent="0">
              <a:buFontTx/>
              <a:buNone/>
              <a:defRPr/>
            </a:lvl3pPr>
            <a:lvl4pPr marL="661525" indent="0">
              <a:buFontTx/>
              <a:buNone/>
              <a:defRPr/>
            </a:lvl4pPr>
            <a:lvl5pPr marL="855064"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9203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5626" y="0"/>
            <a:ext cx="6888438" cy="430567"/>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3820" y="457200"/>
            <a:ext cx="4413550" cy="11070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3820" y="1436689"/>
            <a:ext cx="3468016" cy="2302169"/>
          </a:xfrm>
        </p:spPr>
        <p:txBody>
          <a:bodyPr/>
          <a:lstStyle>
            <a:lvl1pPr marL="0" indent="0">
              <a:buFontTx/>
              <a:buNone/>
              <a:defRPr sz="2198"/>
            </a:lvl1pPr>
            <a:lvl2pPr marL="228440" indent="0">
              <a:buFontTx/>
              <a:buNone/>
              <a:defRPr sz="2198"/>
            </a:lvl2pPr>
            <a:lvl3pPr marL="456880" indent="0">
              <a:buFontTx/>
              <a:buNone/>
              <a:defRPr sz="2198"/>
            </a:lvl3pPr>
            <a:lvl4pPr marL="661525" indent="0">
              <a:buFontTx/>
              <a:buNone/>
              <a:defRPr sz="2198"/>
            </a:lvl4pPr>
            <a:lvl5pPr marL="855064" indent="0">
              <a:buFontTx/>
              <a:buNone/>
              <a:defRPr sz="219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3467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4063" cy="6858000"/>
          </a:xfrm>
          <a:blipFill>
            <a:blip r:embed="rId2"/>
            <a:stretch>
              <a:fillRect/>
            </a:stretch>
          </a:blipFill>
        </p:spPr>
        <p:txBody>
          <a:bodyPr wrap="none" bIns="15544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84063" cy="1362282"/>
          </a:xfrm>
          <a:noFill/>
        </p:spPr>
        <p:txBody>
          <a:bodyPr lIns="585216" tIns="0" rIns="585216" bIns="586800" anchor="t" anchorCtr="0">
            <a:noAutofit/>
          </a:bodyPr>
          <a:lstStyle>
            <a:lvl1pPr>
              <a:defRPr sz="3597"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345808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4063" cy="6858000"/>
          </a:xfrm>
          <a:blipFill>
            <a:blip r:embed="rId2"/>
            <a:stretch>
              <a:fillRect/>
            </a:stretch>
          </a:blipFill>
        </p:spPr>
        <p:txBody>
          <a:bodyPr wrap="none" bIns="15544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84063"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97"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5928208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4063" cy="6858000"/>
          </a:xfrm>
          <a:blipFill>
            <a:blip r:embed="rId2"/>
            <a:stretch>
              <a:fillRect/>
            </a:stretch>
          </a:blipFill>
        </p:spPr>
        <p:txBody>
          <a:bodyPr wrap="none" bIns="15544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5589"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7"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4073989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4063" cy="6858000"/>
          </a:xfrm>
          <a:blipFill>
            <a:blip r:embed="rId2"/>
            <a:stretch>
              <a:fillRect/>
            </a:stretch>
          </a:blipFill>
        </p:spPr>
        <p:txBody>
          <a:bodyPr wrap="none" bIns="15544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5589"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97"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3820" y="2425780"/>
            <a:ext cx="5508212"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sz="3597"/>
              <a:t>Event name or presentation title </a:t>
            </a:r>
            <a:endParaRPr lang="en-US" sz="3597"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3820" y="3962400"/>
            <a:ext cx="550821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59382117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84063" cy="6858000"/>
          </a:xfrm>
          <a:blipFill>
            <a:blip r:embed="rId2"/>
            <a:stretch>
              <a:fillRect/>
            </a:stretch>
          </a:blipFill>
        </p:spPr>
        <p:txBody>
          <a:bodyPr wrap="none" bIns="1554480" anchor="ctr">
            <a:noAutofit/>
          </a:bodyPr>
          <a:lstStyle>
            <a:lvl1pPr marL="0" indent="0" algn="ctr">
              <a:buNone/>
              <a:defRPr sz="1399"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18474" y="0"/>
            <a:ext cx="56655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97"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032752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7880" y="5436352"/>
            <a:ext cx="11011347" cy="55354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84063" cy="4572000"/>
          </a:xfrm>
          <a:blipFill>
            <a:blip r:embed="rId2"/>
            <a:stretch>
              <a:fillRect/>
            </a:stretch>
          </a:blipFill>
        </p:spPr>
        <p:txBody>
          <a:bodyPr vert="horz" wrap="square" lIns="0" tIns="1280160" rIns="0" bIns="0" rtlCol="0" anchor="t" anchorCtr="0">
            <a:noAutofit/>
          </a:bodyPr>
          <a:lstStyle>
            <a:lvl1pPr marL="0" indent="0" algn="ctr">
              <a:buNone/>
              <a:defRPr lang="en-US" sz="1399" b="1" dirty="0">
                <a:solidFill>
                  <a:srgbClr val="000000"/>
                </a:solidFill>
              </a:defRPr>
            </a:lvl1pPr>
          </a:lstStyle>
          <a:p>
            <a:pPr marL="228440" lvl="0" indent="-22844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438167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7880" y="866511"/>
            <a:ext cx="11011347" cy="553549"/>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79" y="2286000"/>
            <a:ext cx="12184063" cy="4572000"/>
          </a:xfrm>
          <a:blipFill>
            <a:blip r:embed="rId2"/>
            <a:stretch>
              <a:fillRect/>
            </a:stretch>
          </a:blipFill>
        </p:spPr>
        <p:txBody>
          <a:bodyPr vert="horz" wrap="square" lIns="0" tIns="1371600" rIns="0" bIns="0" rtlCol="0" anchor="t" anchorCtr="0">
            <a:noAutofit/>
          </a:bodyPr>
          <a:lstStyle>
            <a:lvl1pPr marL="0" indent="0" algn="ctr">
              <a:buNone/>
              <a:defRPr lang="en-US" sz="1399" b="1" dirty="0">
                <a:solidFill>
                  <a:srgbClr val="000000"/>
                </a:solidFill>
              </a:defRPr>
            </a:lvl1pPr>
          </a:lstStyle>
          <a:p>
            <a:pPr marL="228440" lvl="0" indent="-22844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11268335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7880" y="866287"/>
            <a:ext cx="11011347"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79" y="2286000"/>
            <a:ext cx="12184063" cy="4572000"/>
          </a:xfrm>
          <a:blipFill>
            <a:blip r:embed="rId2"/>
            <a:stretch>
              <a:fillRect/>
            </a:stretch>
          </a:blipFill>
        </p:spPr>
        <p:txBody>
          <a:bodyPr vert="horz" wrap="square" lIns="0" tIns="1371600" rIns="0" bIns="0" rtlCol="0" anchor="t" anchorCtr="0">
            <a:noAutofit/>
          </a:bodyPr>
          <a:lstStyle>
            <a:lvl1pPr marL="0" indent="0" algn="ctr">
              <a:buNone/>
              <a:defRPr lang="en-US" sz="1399" b="1" dirty="0">
                <a:solidFill>
                  <a:srgbClr val="000000"/>
                </a:solidFill>
              </a:defRPr>
            </a:lvl1pPr>
          </a:lstStyle>
          <a:p>
            <a:pPr marL="228440" lvl="0" indent="-22844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5310975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3820" y="457200"/>
            <a:ext cx="5504833" cy="372410"/>
          </a:xfrm>
        </p:spPr>
        <p:txBody>
          <a:bodyPr tIns="64008"/>
          <a:lstStyle>
            <a:lvl1pPr>
              <a:defRPr sz="199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0605658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7880" y="457200"/>
            <a:ext cx="11011347" cy="55354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819" y="5689600"/>
            <a:ext cx="5364034"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233" y="2025650"/>
            <a:ext cx="5364034" cy="3474720"/>
          </a:xfrm>
          <a:blipFill>
            <a:blip r:embed="rId2"/>
            <a:stretch>
              <a:fillRect/>
            </a:stretch>
          </a:blipFill>
        </p:spPr>
        <p:txBody>
          <a:bodyPr vert="horz" wrap="square" lIns="0" tIns="0" rIns="0" bIns="1005840" rtlCol="0" anchor="ctr" anchorCtr="0">
            <a:noAutofit/>
          </a:bodyPr>
          <a:lstStyle>
            <a:lvl1pPr marL="0" indent="0" algn="ctr">
              <a:buNone/>
              <a:defRPr lang="en-US" sz="999" b="1" dirty="0">
                <a:solidFill>
                  <a:srgbClr val="000000"/>
                </a:solidFill>
              </a:defRPr>
            </a:lvl1pPr>
          </a:lstStyle>
          <a:p>
            <a:pPr marL="228440" lvl="0" indent="-22844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7796" y="5689600"/>
            <a:ext cx="5364034"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5193" y="2025650"/>
            <a:ext cx="5364034" cy="3474720"/>
          </a:xfrm>
          <a:blipFill>
            <a:blip r:embed="rId3"/>
            <a:stretch>
              <a:fillRect/>
            </a:stretch>
          </a:blipFill>
        </p:spPr>
        <p:txBody>
          <a:bodyPr vert="horz" wrap="square" lIns="0" tIns="0" rIns="0" bIns="1005840" rtlCol="0" anchor="ctr" anchorCtr="0">
            <a:noAutofit/>
          </a:bodyPr>
          <a:lstStyle>
            <a:lvl1pPr marL="0" indent="0" algn="ctr">
              <a:buNone/>
              <a:defRPr lang="en-US" sz="999" b="1" dirty="0">
                <a:solidFill>
                  <a:srgbClr val="000000"/>
                </a:solidFill>
              </a:defRPr>
            </a:lvl1pPr>
          </a:lstStyle>
          <a:p>
            <a:pPr marL="228440" lvl="0" indent="-22844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6596311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7880" y="457200"/>
            <a:ext cx="11011347" cy="55354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234" y="5689600"/>
            <a:ext cx="3472775"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233" y="2025650"/>
            <a:ext cx="3472458"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5803" y="5689600"/>
            <a:ext cx="3472775"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5803" y="2025650"/>
            <a:ext cx="3472458" cy="3474720"/>
          </a:xfrm>
          <a:blipFill>
            <a:blip r:embed="rId3"/>
            <a:stretch>
              <a:fillRect/>
            </a:stretch>
          </a:blipFill>
        </p:spPr>
        <p:txBody>
          <a:bodyPr lIns="0" tIns="0" rIns="0" bIns="1005840" anchor="ctr" anchorCtr="0">
            <a:noAutofit/>
          </a:bodyPr>
          <a:lstStyle>
            <a:lvl1pPr marL="0" indent="0" algn="ctr">
              <a:lnSpc>
                <a:spcPct val="100000"/>
              </a:lnSpc>
              <a:buNone/>
              <a:defRPr sz="7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29056" y="5689600"/>
            <a:ext cx="3472775" cy="27687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26769" y="2025650"/>
            <a:ext cx="3472458" cy="3474720"/>
          </a:xfrm>
          <a:blipFill>
            <a:blip r:embed="rId4"/>
            <a:stretch>
              <a:fillRect/>
            </a:stretch>
          </a:blipFill>
        </p:spPr>
        <p:txBody>
          <a:bodyPr lIns="0" tIns="0" rIns="0" bIns="1005840" anchor="ctr" anchorCtr="0">
            <a:noAutofit/>
          </a:bodyPr>
          <a:lstStyle>
            <a:lvl1pPr marL="0" indent="0" algn="ctr">
              <a:lnSpc>
                <a:spcPct val="100000"/>
              </a:lnSpc>
              <a:buNone/>
              <a:defRPr sz="7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33397834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549"/>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234" y="4753938"/>
            <a:ext cx="2531239"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233" y="2025650"/>
            <a:ext cx="2531239"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1686" y="4753938"/>
            <a:ext cx="2531239"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1686" y="2025650"/>
            <a:ext cx="2531239"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138" y="4753938"/>
            <a:ext cx="2531239"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1138" y="2025650"/>
            <a:ext cx="2531239"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0591" y="4753938"/>
            <a:ext cx="2531239" cy="553741"/>
          </a:xfrm>
        </p:spPr>
        <p:txBody>
          <a:bodyPr/>
          <a:lstStyle>
            <a:lvl1pPr marL="0" indent="0" algn="l">
              <a:spcBef>
                <a:spcPts val="0"/>
              </a:spcBef>
              <a:buNone/>
              <a:defRPr sz="1799">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67988" y="2025650"/>
            <a:ext cx="2531239"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8728240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7880" y="866797"/>
            <a:ext cx="11011347" cy="553549"/>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4835" y="5334001"/>
            <a:ext cx="4888855"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58525" cy="2807208"/>
          </a:xfrm>
          <a:blipFill>
            <a:blip r:embed="rId2"/>
            <a:stretch>
              <a:fillRect/>
            </a:stretch>
          </a:blipFill>
        </p:spPr>
        <p:txBody>
          <a:bodyPr lIns="0" tIns="0" rIns="0" bIns="731520" anchor="ctr" anchorCtr="0">
            <a:noAutofit/>
          </a:bodyPr>
          <a:lstStyle>
            <a:lvl1pPr marL="0" indent="0" algn="ctr">
              <a:lnSpc>
                <a:spcPct val="100000"/>
              </a:lnSpc>
              <a:buNone/>
              <a:defRPr sz="7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0373" y="5334000"/>
            <a:ext cx="4888855" cy="27687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5538" y="2286000"/>
            <a:ext cx="6058525" cy="2807208"/>
          </a:xfrm>
          <a:blipFill>
            <a:blip r:embed="rId3"/>
            <a:stretch>
              <a:fillRect/>
            </a:stretch>
          </a:blipFill>
        </p:spPr>
        <p:txBody>
          <a:bodyPr lIns="0" tIns="0" rIns="0" bIns="731520" anchor="ctr" anchorCtr="0">
            <a:noAutofit/>
          </a:bodyPr>
          <a:lstStyle>
            <a:lvl1pPr marL="0" indent="0" algn="ctr">
              <a:lnSpc>
                <a:spcPct val="100000"/>
              </a:lnSpc>
              <a:buNone/>
              <a:defRPr sz="799"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4061686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7880" y="866796"/>
            <a:ext cx="11011347" cy="553549"/>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4835" y="4800601"/>
            <a:ext cx="2851071"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0741"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6496" y="4799410"/>
            <a:ext cx="2851071"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1661" y="2286000"/>
            <a:ext cx="4020741"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48157" y="4799410"/>
            <a:ext cx="2851071"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3322" y="2286000"/>
            <a:ext cx="4020741"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3552655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7880" y="866797"/>
            <a:ext cx="11011347" cy="553549"/>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4835" y="4800601"/>
            <a:ext cx="1827609"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7279"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7096" y="4799410"/>
            <a:ext cx="1827609"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2261" y="2286000"/>
            <a:ext cx="2997279"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09358" y="4799410"/>
            <a:ext cx="1827609"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4523" y="2286000"/>
            <a:ext cx="2997279"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1619" y="4799410"/>
            <a:ext cx="1827609"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86784" y="2286000"/>
            <a:ext cx="2997279"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4211634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7880" y="866797"/>
            <a:ext cx="11011347" cy="553549"/>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418" y="4800601"/>
            <a:ext cx="1800195"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503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2176" y="4799410"/>
            <a:ext cx="1800195"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49758" y="2286000"/>
            <a:ext cx="238503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1934" y="4799410"/>
            <a:ext cx="1800195"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899517" y="2286000"/>
            <a:ext cx="238503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1692" y="4799410"/>
            <a:ext cx="1800195"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49275" y="2286000"/>
            <a:ext cx="2385030"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1450" y="4799410"/>
            <a:ext cx="1800195"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799033" y="2286000"/>
            <a:ext cx="2385030"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7369665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7880" y="869971"/>
            <a:ext cx="11011347" cy="553549"/>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6579" y="2286000"/>
            <a:ext cx="2311926"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6579"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6069" y="2286000"/>
            <a:ext cx="2311926"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6069"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35559" y="2286000"/>
            <a:ext cx="2311926"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35559"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2958941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7880" y="864016"/>
            <a:ext cx="11011347" cy="553549"/>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3820" y="2286000"/>
            <a:ext cx="2311926"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3820"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4980" y="2286000"/>
            <a:ext cx="2311926"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4980"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86140" y="2286000"/>
            <a:ext cx="2311926"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86140"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87301" y="2286000"/>
            <a:ext cx="2311926"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87301" y="4800600"/>
            <a:ext cx="2311926" cy="553741"/>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5666364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7880" y="864016"/>
            <a:ext cx="11011347" cy="553549"/>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3820" y="2286000"/>
            <a:ext cx="1736229"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3820" y="4235450"/>
            <a:ext cx="173622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3615" y="2286000"/>
            <a:ext cx="1736229"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3615" y="4235450"/>
            <a:ext cx="173622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3917" y="2286000"/>
            <a:ext cx="1736229"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3917" y="4235451"/>
            <a:ext cx="173622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3204" y="2286000"/>
            <a:ext cx="1736229"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3204" y="4235450"/>
            <a:ext cx="173622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2998" y="2286000"/>
            <a:ext cx="1736229"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2998" y="4235450"/>
            <a:ext cx="1736229" cy="830612"/>
          </a:xfrm>
        </p:spPr>
        <p:txBody>
          <a:bodyPr/>
          <a:lstStyle>
            <a:lvl1pPr marL="0" indent="0" algn="ctr">
              <a:spcBef>
                <a:spcPts val="0"/>
              </a:spcBef>
              <a:buNone/>
              <a:defRPr sz="1799">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756881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7880" y="1310732"/>
            <a:ext cx="4155655" cy="110709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3820" y="3425657"/>
            <a:ext cx="415971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0528" y="0"/>
            <a:ext cx="6853535" cy="6858000"/>
          </a:xfrm>
          <a:blipFill>
            <a:blip r:embed="rId2"/>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3820" y="3129144"/>
            <a:ext cx="4164475"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3820" y="2527266"/>
            <a:ext cx="4164475" cy="246221"/>
          </a:xfrm>
        </p:spPr>
        <p:txBody>
          <a:bodyPr/>
          <a:lstStyle>
            <a:lvl1pPr marL="0" indent="0">
              <a:buNone/>
              <a:defRPr sz="1599" b="1" i="0">
                <a:solidFill>
                  <a:schemeClr val="accent1"/>
                </a:solidFill>
                <a:latin typeface="Segoe UI Semibold" panose="020B0502040204020203" pitchFamily="34" charset="0"/>
                <a:cs typeface="Segoe UI Semibold" panose="020B0502040204020203" pitchFamily="34" charset="0"/>
              </a:defRPr>
            </a:lvl1pPr>
            <a:lvl2pPr marL="228440" indent="0">
              <a:buNone/>
              <a:defRPr/>
            </a:lvl2pPr>
            <a:lvl3pPr marL="456880" indent="0">
              <a:buNone/>
              <a:defRPr/>
            </a:lvl3pPr>
            <a:lvl4pPr marL="661525" indent="0">
              <a:buNone/>
              <a:defRPr/>
            </a:lvl4pPr>
            <a:lvl5pPr marL="855064" indent="0">
              <a:buNone/>
              <a:defRPr/>
            </a:lvl5pPr>
          </a:lstStyle>
          <a:p>
            <a:pPr lvl="0"/>
            <a:r>
              <a:rPr lang="en-US" err="1"/>
              <a:t>Subheader</a:t>
            </a:r>
            <a:endParaRPr lang="en-US"/>
          </a:p>
        </p:txBody>
      </p:sp>
    </p:spTree>
    <p:extLst>
      <p:ext uri="{BB962C8B-B14F-4D97-AF65-F5344CB8AC3E}">
        <p14:creationId xmlns:p14="http://schemas.microsoft.com/office/powerpoint/2010/main" val="38159193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8768" y="3779493"/>
            <a:ext cx="5792190" cy="276999"/>
          </a:xfrm>
        </p:spPr>
        <p:txBody>
          <a:bodyPr/>
          <a:lstStyle>
            <a:lvl1pPr marL="0" indent="0" algn="l">
              <a:spcBef>
                <a:spcPts val="0"/>
              </a:spcBef>
              <a:buNone/>
              <a:defRPr sz="1799">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8768" y="4077072"/>
            <a:ext cx="5792190" cy="215444"/>
          </a:xfrm>
        </p:spPr>
        <p:txBody>
          <a:bodyPr/>
          <a:lstStyle>
            <a:lvl1pPr marL="0" indent="0" algn="l">
              <a:spcBef>
                <a:spcPts val="0"/>
              </a:spcBef>
              <a:buNone/>
              <a:defRPr sz="1399">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8767" y="2025651"/>
            <a:ext cx="9859890"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09058807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270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14619" y="2044962"/>
            <a:ext cx="3475949" cy="276999"/>
          </a:xfrm>
        </p:spPr>
        <p:txBody>
          <a:bodyPr/>
          <a:lstStyle>
            <a:lvl1pPr marL="0" indent="0" algn="l">
              <a:spcBef>
                <a:spcPts val="0"/>
              </a:spcBef>
              <a:buNone/>
              <a:defRPr sz="1799">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14619" y="2342540"/>
            <a:ext cx="3475949" cy="215444"/>
          </a:xfrm>
        </p:spPr>
        <p:txBody>
          <a:bodyPr/>
          <a:lstStyle>
            <a:lvl1pPr marL="0" indent="0" algn="l">
              <a:spcBef>
                <a:spcPts val="0"/>
              </a:spcBef>
              <a:buNone/>
              <a:defRPr sz="1399">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2881" y="2025650"/>
            <a:ext cx="6368077"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290859944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2881" y="3779493"/>
            <a:ext cx="6368077" cy="276999"/>
          </a:xfrm>
        </p:spPr>
        <p:txBody>
          <a:bodyPr/>
          <a:lstStyle>
            <a:lvl1pPr marL="0" indent="0" algn="l">
              <a:spcBef>
                <a:spcPts val="0"/>
              </a:spcBef>
              <a:buNone/>
              <a:defRPr sz="1799">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0799" y="0"/>
            <a:ext cx="4353264" cy="430567"/>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2881" y="4077072"/>
            <a:ext cx="6368077" cy="215444"/>
          </a:xfrm>
        </p:spPr>
        <p:txBody>
          <a:bodyPr/>
          <a:lstStyle>
            <a:lvl1pPr marL="0" indent="0" algn="l">
              <a:spcBef>
                <a:spcPts val="0"/>
              </a:spcBef>
              <a:buNone/>
              <a:defRPr sz="1399">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2881" y="2025650"/>
            <a:ext cx="6368077"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60823450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836" y="2309813"/>
            <a:ext cx="3179955" cy="553549"/>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3264" y="2309813"/>
            <a:ext cx="7248566" cy="430567"/>
          </a:xfrm>
        </p:spPr>
        <p:txBody>
          <a:bodyPr anchor="t"/>
          <a:lstStyle>
            <a:lvl1pPr marL="231613" indent="-231613">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4835" y="2019300"/>
            <a:ext cx="3180040"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1689" y="2019300"/>
            <a:ext cx="7250142"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9460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3150638"/>
            <a:ext cx="3179955" cy="553549"/>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38671" y="3212130"/>
            <a:ext cx="6663159" cy="430567"/>
          </a:xfrm>
        </p:spPr>
        <p:txBody>
          <a:bodyPr anchor="ctr"/>
          <a:lstStyle>
            <a:lvl1pPr marL="231613" indent="-231613">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326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22084966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8"/>
            <a:ext cx="3179955"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38671" y="585789"/>
            <a:ext cx="1872559"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298540037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7881" y="585788"/>
            <a:ext cx="2532700" cy="548745"/>
          </a:xfrm>
        </p:spPr>
        <p:txBody>
          <a:bodyPr anchor="t">
            <a:noAutofit/>
          </a:bodyPr>
          <a:lstStyle>
            <a:lvl1pPr>
              <a:defRPr sz="2798">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7542" y="585789"/>
            <a:ext cx="1588054"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88281" y="585789"/>
            <a:ext cx="1583294"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7542" y="3429000"/>
            <a:ext cx="1588054"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88281" y="3429000"/>
            <a:ext cx="1583294"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07431" y="585789"/>
            <a:ext cx="1594399"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07431" y="3429000"/>
            <a:ext cx="1594399" cy="2843212"/>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79564742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7881" y="585788"/>
            <a:ext cx="2532700" cy="548745"/>
          </a:xfrm>
        </p:spPr>
        <p:txBody>
          <a:bodyPr anchor="t">
            <a:noAutofit/>
          </a:bodyPr>
          <a:lstStyle>
            <a:lvl1pPr>
              <a:defRPr sz="2798">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67542" y="961466"/>
            <a:ext cx="1588054" cy="2413747"/>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88281" y="961466"/>
            <a:ext cx="1583294" cy="2413747"/>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67542" y="3818966"/>
            <a:ext cx="1588054" cy="2453246"/>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88281" y="3818966"/>
            <a:ext cx="1583294" cy="2453247"/>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07431" y="968189"/>
            <a:ext cx="1594399" cy="2413747"/>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07431" y="3832412"/>
            <a:ext cx="1594399" cy="2439800"/>
          </a:xfrm>
        </p:spPr>
        <p:txBody>
          <a:bodyPr anchor="t">
            <a:noAutofit/>
          </a:bodyPr>
          <a:lstStyle>
            <a:lvl1pPr marL="0" indent="0">
              <a:spcAft>
                <a:spcPts val="600"/>
              </a:spcAft>
              <a:buFont typeface="Wingdings" panose="05000000000000000000" pitchFamily="2" charset="2"/>
              <a:buNone/>
              <a:defRPr sz="1399"/>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67542" y="585789"/>
            <a:ext cx="1586566"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88279" y="585789"/>
            <a:ext cx="1583295"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07431" y="585789"/>
            <a:ext cx="1594399"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69029" y="3442448"/>
            <a:ext cx="1586566"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4252" y="3442447"/>
            <a:ext cx="1583295"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07431" y="3453944"/>
            <a:ext cx="1594399" cy="360000"/>
          </a:xfrm>
        </p:spPr>
        <p:txBody>
          <a:bodyPr anchor="b">
            <a:noAutofit/>
          </a:bodyPr>
          <a:lstStyle>
            <a:lvl1pPr marL="0" indent="0">
              <a:spcAft>
                <a:spcPts val="600"/>
              </a:spcAft>
              <a:buFont typeface="Wingdings" panose="05000000000000000000" pitchFamily="2" charset="2"/>
              <a:buNone/>
              <a:defRPr sz="1999">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3820" y="1436689"/>
            <a:ext cx="2536760" cy="1249573"/>
          </a:xfrm>
        </p:spPr>
        <p:txBody>
          <a:bodyPr/>
          <a:lstStyle>
            <a:lvl1pPr marL="0" indent="0">
              <a:buNone/>
              <a:defRPr sz="1399">
                <a:solidFill>
                  <a:schemeClr val="tx1"/>
                </a:solidFill>
              </a:defRPr>
            </a:lvl1pPr>
            <a:lvl2pPr marL="228440" indent="0">
              <a:buNone/>
              <a:defRPr sz="1399">
                <a:solidFill>
                  <a:schemeClr val="tx1"/>
                </a:solidFill>
              </a:defRPr>
            </a:lvl2pPr>
            <a:lvl3pPr marL="456880" indent="0">
              <a:buNone/>
              <a:defRPr sz="1399">
                <a:solidFill>
                  <a:schemeClr val="tx1"/>
                </a:solidFill>
              </a:defRPr>
            </a:lvl3pPr>
            <a:lvl4pPr marL="661525" indent="0">
              <a:buNone/>
              <a:defRPr sz="1399">
                <a:solidFill>
                  <a:schemeClr val="tx1"/>
                </a:solidFill>
              </a:defRPr>
            </a:lvl4pPr>
            <a:lvl5pPr marL="855064" indent="0">
              <a:buNone/>
              <a:defRPr sz="1399">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74920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326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8"/>
            <a:ext cx="3179955"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38671" y="585789"/>
            <a:ext cx="6663159" cy="5683249"/>
          </a:xfrm>
        </p:spPr>
        <p:txBody>
          <a:bodyPr anchor="t">
            <a:noAutofit/>
          </a:bodyPr>
          <a:lstStyle>
            <a:lvl1pPr marL="231613" indent="-231613">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66188148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326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8"/>
            <a:ext cx="3179955"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38671" y="1258018"/>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2632" y="1258018"/>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38771" y="2960688"/>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2732" y="2960688"/>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38771" y="4545014"/>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2732" y="4545014"/>
            <a:ext cx="2603391" cy="1323439"/>
          </a:xfrm>
        </p:spPr>
        <p:txBody>
          <a:bodyPr/>
          <a:lstStyle>
            <a:lvl1pPr marL="0" indent="0">
              <a:buNone/>
              <a:defRPr sz="1399">
                <a:latin typeface="+mj-lt"/>
              </a:defRPr>
            </a:lvl1pPr>
            <a:lvl2pPr marL="9518" indent="0">
              <a:buNone/>
              <a:tabLst/>
              <a:defRPr sz="1199">
                <a:solidFill>
                  <a:schemeClr val="accent6"/>
                </a:solidFill>
                <a:latin typeface="+mn-lt"/>
              </a:defRPr>
            </a:lvl2pPr>
            <a:lvl3pPr marL="456880" indent="0">
              <a:buNone/>
              <a:defRPr sz="1199">
                <a:latin typeface="+mn-lt"/>
              </a:defRPr>
            </a:lvl3pPr>
            <a:lvl4pPr marL="661525" indent="0">
              <a:buNone/>
              <a:defRPr sz="1199">
                <a:latin typeface="+mn-lt"/>
              </a:defRPr>
            </a:lvl4pPr>
            <a:lvl5pPr marL="855064" indent="0">
              <a:buNone/>
              <a:defRPr sz="1199">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2987192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5935" y="1829383"/>
            <a:ext cx="6268129" cy="3825350"/>
          </a:xfrm>
          <a:blipFill>
            <a:blip r:embed="rId2"/>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7880" y="457201"/>
            <a:ext cx="11011347" cy="430887"/>
          </a:xfrm>
        </p:spPr>
        <p:txBody>
          <a:bodyPr/>
          <a:lstStyle>
            <a:lvl1pPr>
              <a:defRPr sz="2798"/>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3820" y="1829383"/>
            <a:ext cx="5037032" cy="1471172"/>
          </a:xfrm>
        </p:spPr>
        <p:txBody>
          <a:bodyPr/>
          <a:lstStyle>
            <a:lvl1pPr marL="0" indent="0">
              <a:spcAft>
                <a:spcPts val="600"/>
              </a:spcAft>
              <a:buNone/>
              <a:defRPr sz="1799">
                <a:latin typeface="+mn-lt"/>
              </a:defRPr>
            </a:lvl1pPr>
            <a:lvl2pPr marL="0" indent="0">
              <a:spcAft>
                <a:spcPts val="600"/>
              </a:spcAft>
              <a:buNone/>
              <a:defRPr sz="1399"/>
            </a:lvl2pPr>
            <a:lvl3pPr marL="0" indent="0">
              <a:spcAft>
                <a:spcPts val="600"/>
              </a:spcAft>
              <a:buNone/>
              <a:defRPr sz="1199">
                <a:solidFill>
                  <a:schemeClr val="accent2">
                    <a:lumMod val="75000"/>
                  </a:schemeClr>
                </a:solidFill>
              </a:defRPr>
            </a:lvl3pPr>
            <a:lvl4pPr marL="0" indent="0">
              <a:spcAft>
                <a:spcPts val="600"/>
              </a:spcAft>
              <a:buNone/>
              <a:defRPr sz="1099"/>
            </a:lvl4pPr>
            <a:lvl5pPr marL="0" indent="0">
              <a:spcAft>
                <a:spcPts val="600"/>
              </a:spcAft>
              <a:buNone/>
              <a:defRPr sz="10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179627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326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8"/>
            <a:ext cx="3179955"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2633" y="718472"/>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2633" y="1346405"/>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0654" y="718472"/>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0653" y="1346405"/>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2732" y="2528888"/>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2732" y="3156821"/>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0753" y="2528888"/>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0752" y="3156821"/>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2732" y="4508500"/>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2732" y="5136433"/>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0753" y="4508500"/>
            <a:ext cx="2919198" cy="369012"/>
          </a:xfrm>
        </p:spPr>
        <p:txBody>
          <a:bodyPr/>
          <a:lstStyle>
            <a:lvl1pPr marL="0" indent="0">
              <a:buNone/>
              <a:defRPr sz="2398">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0752" y="5136433"/>
            <a:ext cx="2919199" cy="473976"/>
          </a:xfrm>
        </p:spPr>
        <p:txBody>
          <a:bodyPr/>
          <a:lstStyle>
            <a:lvl1pPr>
              <a:defRPr sz="1399">
                <a:solidFill>
                  <a:schemeClr val="accent6"/>
                </a:solidFill>
              </a:defRPr>
            </a:lvl1pPr>
            <a:lvl2pPr marL="228440" indent="0">
              <a:buNone/>
              <a:defRPr sz="1399">
                <a:solidFill>
                  <a:schemeClr val="accent6"/>
                </a:solidFill>
              </a:defRPr>
            </a:lvl2pPr>
            <a:lvl3pPr>
              <a:defRPr sz="1399">
                <a:solidFill>
                  <a:schemeClr val="accent6"/>
                </a:solidFill>
              </a:defRPr>
            </a:lvl3pPr>
            <a:lvl4pPr>
              <a:defRPr sz="1399">
                <a:solidFill>
                  <a:schemeClr val="accent6"/>
                </a:solidFill>
              </a:defRPr>
            </a:lvl4pPr>
            <a:lvl5pPr>
              <a:defRPr sz="1399">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763950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326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9"/>
            <a:ext cx="3179955"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3820" y="1286006"/>
            <a:ext cx="3185625" cy="4983033"/>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17561819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0799" y="0"/>
            <a:ext cx="4353264"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3820" y="585788"/>
            <a:ext cx="6084100"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55961" y="585789"/>
            <a:ext cx="3245869" cy="5683249"/>
          </a:xfrm>
        </p:spPr>
        <p:txBody>
          <a:bodyPr anchor="t">
            <a:noAutofit/>
          </a:bodyPr>
          <a:lstStyle>
            <a:lvl1pPr marL="0" indent="0">
              <a:spcAft>
                <a:spcPts val="600"/>
              </a:spcAft>
              <a:buFont typeface="Wingdings" panose="05000000000000000000" pitchFamily="2" charset="2"/>
              <a:buNone/>
              <a:defRPr sz="1999">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3820" y="1196753"/>
            <a:ext cx="6084100" cy="2232247"/>
          </a:xfrm>
        </p:spPr>
        <p:txBody>
          <a:bodyPr anchor="t">
            <a:noAutofit/>
          </a:bodyPr>
          <a:lstStyle>
            <a:lvl1pPr marL="0" indent="0">
              <a:spcAft>
                <a:spcPts val="600"/>
              </a:spcAft>
              <a:buFont typeface="Wingdings" panose="05000000000000000000" pitchFamily="2" charset="2"/>
              <a:buNone/>
              <a:defRPr sz="1999">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767198429"/>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7881" y="585788"/>
            <a:ext cx="3179955"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38671" y="585789"/>
            <a:ext cx="6663159"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3264"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Tree>
    <p:extLst>
      <p:ext uri="{BB962C8B-B14F-4D97-AF65-F5344CB8AC3E}">
        <p14:creationId xmlns:p14="http://schemas.microsoft.com/office/powerpoint/2010/main" val="33317913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2032" y="1989443"/>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7880" y="585788"/>
            <a:ext cx="4891775"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67919" y="585789"/>
            <a:ext cx="4933911"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48154629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595559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7881" y="585788"/>
            <a:ext cx="4723610"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36401" y="2028346"/>
            <a:ext cx="5365430"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3821" y="2017714"/>
            <a:ext cx="3479121" cy="2326791"/>
          </a:xfrm>
        </p:spPr>
        <p:txBody>
          <a:bodyPr/>
          <a:lstStyle>
            <a:lvl1pPr marL="0" indent="0">
              <a:lnSpc>
                <a:spcPct val="100000"/>
              </a:lnSpc>
              <a:buNone/>
              <a:defRPr sz="1799">
                <a:solidFill>
                  <a:schemeClr val="bg1"/>
                </a:solidFill>
              </a:defRPr>
            </a:lvl1pPr>
            <a:lvl2pPr marL="228440" indent="0">
              <a:buNone/>
              <a:defRPr sz="1799">
                <a:solidFill>
                  <a:schemeClr val="bg1"/>
                </a:solidFill>
              </a:defRPr>
            </a:lvl2pPr>
            <a:lvl3pPr marL="456880" indent="0">
              <a:buNone/>
              <a:defRPr sz="1799">
                <a:solidFill>
                  <a:schemeClr val="bg1"/>
                </a:solidFill>
              </a:defRPr>
            </a:lvl3pPr>
            <a:lvl4pPr marL="661525" indent="0">
              <a:buNone/>
              <a:defRPr sz="1799">
                <a:solidFill>
                  <a:schemeClr val="bg1"/>
                </a:solidFill>
              </a:defRPr>
            </a:lvl4pPr>
            <a:lvl5pPr marL="855064" indent="0">
              <a:buNone/>
              <a:defRPr sz="1799">
                <a:solidFill>
                  <a:schemeClr val="bg1"/>
                </a:solidFill>
              </a:defRPr>
            </a:lvl5pPr>
          </a:lstStyle>
          <a:p>
            <a:pPr>
              <a:lnSpc>
                <a:spcPct val="100000"/>
              </a:lnSpc>
            </a:pPr>
            <a:r>
              <a:rPr lang="en-US" sz="1799"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799" b="0" dirty="0">
              <a:solidFill>
                <a:schemeClr val="bg1"/>
              </a:solidFill>
              <a:latin typeface="Segoe UI" panose="020B0502040204020203" pitchFamily="34" charset="0"/>
              <a:cs typeface="Segoe UI" panose="020B0502040204020203" pitchFamily="34" charset="0"/>
            </a:endParaRPr>
          </a:p>
          <a:p>
            <a:pPr>
              <a:lnSpc>
                <a:spcPct val="100000"/>
              </a:lnSpc>
            </a:pPr>
            <a:r>
              <a:rPr lang="en-US" sz="1799"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36401" y="585788"/>
            <a:ext cx="1595985" cy="647700"/>
          </a:xfrm>
        </p:spPr>
        <p:txBody>
          <a:bodyPr anchor="ctr">
            <a:noAutofit/>
          </a:bodyPr>
          <a:lstStyle>
            <a:lvl1pPr marL="0" indent="0" algn="ctr">
              <a:buNone/>
              <a:defRPr sz="3597">
                <a:latin typeface="+mj-lt"/>
              </a:defRPr>
            </a:lvl1pPr>
            <a:lvl2pPr>
              <a:defRPr sz="3597">
                <a:latin typeface="+mj-lt"/>
              </a:defRPr>
            </a:lvl2pPr>
            <a:lvl3pPr>
              <a:defRPr sz="3597">
                <a:latin typeface="+mj-lt"/>
              </a:defRPr>
            </a:lvl3pPr>
            <a:lvl4pPr>
              <a:defRPr sz="3597">
                <a:latin typeface="+mj-lt"/>
              </a:defRPr>
            </a:lvl4pPr>
            <a:lvl5pPr>
              <a:defRPr sz="3597">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3334" y="585788"/>
            <a:ext cx="1559595" cy="647700"/>
          </a:xfrm>
        </p:spPr>
        <p:txBody>
          <a:bodyPr anchor="ctr">
            <a:noAutofit/>
          </a:bodyPr>
          <a:lstStyle>
            <a:lvl1pPr marL="0" indent="0" algn="ctr">
              <a:buNone/>
              <a:defRPr sz="3597">
                <a:latin typeface="+mj-lt"/>
              </a:defRPr>
            </a:lvl1pPr>
            <a:lvl2pPr>
              <a:defRPr sz="3597">
                <a:latin typeface="+mj-lt"/>
              </a:defRPr>
            </a:lvl2pPr>
            <a:lvl3pPr>
              <a:defRPr sz="3597">
                <a:latin typeface="+mj-lt"/>
              </a:defRPr>
            </a:lvl3pPr>
            <a:lvl4pPr>
              <a:defRPr sz="3597">
                <a:latin typeface="+mj-lt"/>
              </a:defRPr>
            </a:lvl4pPr>
            <a:lvl5pPr>
              <a:defRPr sz="3597">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07432" y="585788"/>
            <a:ext cx="1594399" cy="647700"/>
          </a:xfrm>
        </p:spPr>
        <p:txBody>
          <a:bodyPr anchor="ctr">
            <a:noAutofit/>
          </a:bodyPr>
          <a:lstStyle>
            <a:lvl1pPr marL="0" indent="0" algn="ctr">
              <a:buNone/>
              <a:defRPr sz="3597">
                <a:latin typeface="+mj-lt"/>
              </a:defRPr>
            </a:lvl1pPr>
            <a:lvl2pPr>
              <a:defRPr sz="3597">
                <a:latin typeface="+mj-lt"/>
              </a:defRPr>
            </a:lvl2pPr>
            <a:lvl3pPr>
              <a:defRPr sz="3597">
                <a:latin typeface="+mj-lt"/>
              </a:defRPr>
            </a:lvl3pPr>
            <a:lvl4pPr>
              <a:defRPr sz="3597">
                <a:latin typeface="+mj-lt"/>
              </a:defRPr>
            </a:lvl4pPr>
            <a:lvl5pPr>
              <a:defRPr sz="3597">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36401" y="1233489"/>
            <a:ext cx="1570602" cy="611186"/>
          </a:xfrm>
        </p:spPr>
        <p:txBody>
          <a:bodyPr anchor="ctr">
            <a:noAutofit/>
          </a:bodyPr>
          <a:lstStyle>
            <a:lvl1pPr marL="0" indent="0" algn="ctr">
              <a:buNone/>
              <a:defRPr sz="1399">
                <a:solidFill>
                  <a:schemeClr val="accent6"/>
                </a:solidFill>
              </a:defRPr>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3334" y="1233489"/>
            <a:ext cx="1570602" cy="611186"/>
          </a:xfrm>
        </p:spPr>
        <p:txBody>
          <a:bodyPr anchor="ctr">
            <a:noAutofit/>
          </a:bodyPr>
          <a:lstStyle>
            <a:lvl1pPr marL="0" indent="0" algn="ctr">
              <a:buNone/>
              <a:defRPr sz="1399">
                <a:solidFill>
                  <a:schemeClr val="accent6"/>
                </a:solidFill>
              </a:defRPr>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07431" y="1233489"/>
            <a:ext cx="1594399" cy="611186"/>
          </a:xfrm>
        </p:spPr>
        <p:txBody>
          <a:bodyPr anchor="ctr">
            <a:noAutofit/>
          </a:bodyPr>
          <a:lstStyle>
            <a:lvl1pPr marL="0" indent="0" algn="ctr">
              <a:buNone/>
              <a:defRPr sz="1399">
                <a:solidFill>
                  <a:schemeClr val="accent6"/>
                </a:solidFill>
              </a:defRPr>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36401" y="2017713"/>
            <a:ext cx="4419896" cy="704222"/>
          </a:xfrm>
        </p:spPr>
        <p:txBody>
          <a:bodyPr lIns="90000" tIns="46800" rIns="90000" bIns="46800" anchor="b">
            <a:noAutofit/>
          </a:bodyPr>
          <a:lstStyle>
            <a:lvl1pPr marL="0" indent="0">
              <a:buNone/>
              <a:defRPr sz="2398">
                <a:latin typeface="+mj-lt"/>
              </a:defRPr>
            </a:lvl1pPr>
            <a:lvl2pPr marL="228440" indent="0">
              <a:buNone/>
              <a:defRPr>
                <a:latin typeface="+mj-lt"/>
              </a:defRPr>
            </a:lvl2pPr>
            <a:lvl3pPr marL="456880" indent="0">
              <a:buNone/>
              <a:defRPr>
                <a:latin typeface="+mj-lt"/>
              </a:defRPr>
            </a:lvl3pPr>
            <a:lvl4pPr marL="661525" indent="0">
              <a:buNone/>
              <a:defRPr>
                <a:latin typeface="+mj-lt"/>
              </a:defRPr>
            </a:lvl4pPr>
            <a:lvl5pPr marL="855064"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36401" y="2977116"/>
            <a:ext cx="5365430" cy="1148317"/>
          </a:xfrm>
        </p:spPr>
        <p:txBody>
          <a:bodyPr lIns="90000" tIns="46800" rIns="90000" bIns="46800">
            <a:noAutofit/>
          </a:bodyPr>
          <a:lstStyle>
            <a:lvl1pPr marL="0" indent="0">
              <a:buNone/>
              <a:defRPr sz="1399">
                <a:solidFill>
                  <a:schemeClr val="accent6"/>
                </a:solidFill>
              </a:defRPr>
            </a:lvl1pPr>
            <a:lvl2pPr marL="228440" indent="0">
              <a:buNone/>
              <a:defRPr>
                <a:solidFill>
                  <a:schemeClr val="accent6"/>
                </a:solidFill>
              </a:defRPr>
            </a:lvl2pPr>
            <a:lvl3pPr marL="456880" indent="0">
              <a:buNone/>
              <a:defRPr>
                <a:solidFill>
                  <a:schemeClr val="accent6"/>
                </a:solidFill>
              </a:defRPr>
            </a:lvl3pPr>
            <a:lvl4pPr marL="661525" indent="0">
              <a:buNone/>
              <a:defRPr>
                <a:solidFill>
                  <a:schemeClr val="accent6"/>
                </a:solidFill>
              </a:defRPr>
            </a:lvl4pPr>
            <a:lvl5pPr marL="855064"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36401" y="4161319"/>
            <a:ext cx="4419896" cy="704222"/>
          </a:xfrm>
        </p:spPr>
        <p:txBody>
          <a:bodyPr lIns="90000" tIns="46800" rIns="90000" bIns="46800" anchor="b">
            <a:noAutofit/>
          </a:bodyPr>
          <a:lstStyle>
            <a:lvl1pPr marL="0" indent="0">
              <a:buNone/>
              <a:defRPr sz="2398">
                <a:latin typeface="+mj-lt"/>
              </a:defRPr>
            </a:lvl1pPr>
            <a:lvl2pPr marL="228440" indent="0">
              <a:buNone/>
              <a:defRPr>
                <a:latin typeface="+mj-lt"/>
              </a:defRPr>
            </a:lvl2pPr>
            <a:lvl3pPr marL="456880" indent="0">
              <a:buNone/>
              <a:defRPr>
                <a:latin typeface="+mj-lt"/>
              </a:defRPr>
            </a:lvl3pPr>
            <a:lvl4pPr marL="661525" indent="0">
              <a:buNone/>
              <a:defRPr>
                <a:latin typeface="+mj-lt"/>
              </a:defRPr>
            </a:lvl4pPr>
            <a:lvl5pPr marL="855064"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36401" y="5120722"/>
            <a:ext cx="5365430" cy="1148317"/>
          </a:xfrm>
        </p:spPr>
        <p:txBody>
          <a:bodyPr lIns="90000" tIns="46800" rIns="90000" bIns="46800">
            <a:noAutofit/>
          </a:bodyPr>
          <a:lstStyle>
            <a:lvl1pPr marL="0" indent="0">
              <a:buNone/>
              <a:defRPr sz="1399">
                <a:solidFill>
                  <a:schemeClr val="accent6"/>
                </a:solidFill>
              </a:defRPr>
            </a:lvl1pPr>
            <a:lvl2pPr marL="228440" indent="0">
              <a:buNone/>
              <a:defRPr>
                <a:solidFill>
                  <a:schemeClr val="accent6"/>
                </a:solidFill>
              </a:defRPr>
            </a:lvl2pPr>
            <a:lvl3pPr marL="456880" indent="0">
              <a:buNone/>
              <a:defRPr>
                <a:solidFill>
                  <a:schemeClr val="accent6"/>
                </a:solidFill>
              </a:defRPr>
            </a:lvl3pPr>
            <a:lvl4pPr marL="661525" indent="0">
              <a:buNone/>
              <a:defRPr>
                <a:solidFill>
                  <a:schemeClr val="accent6"/>
                </a:solidFill>
              </a:defRPr>
            </a:lvl4pPr>
            <a:lvl5pPr marL="855064"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62111707"/>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0" y="0"/>
            <a:ext cx="406294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7881" y="585788"/>
            <a:ext cx="2823023"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88280" y="1437686"/>
            <a:ext cx="3832903"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88280" y="1802269"/>
            <a:ext cx="3832903"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88281" y="2200939"/>
            <a:ext cx="3832902" cy="922688"/>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quis</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nostrud</a:t>
            </a:r>
            <a:r>
              <a:rPr lang="en-US" sz="1199" b="0" dirty="0">
                <a:solidFill>
                  <a:srgbClr val="505050"/>
                </a:solidFill>
                <a:latin typeface="Segoe UI" panose="020B0502040204020203" pitchFamily="34" charset="0"/>
                <a:cs typeface="Segoe UI" panose="020B0502040204020203" pitchFamily="34" charset="0"/>
              </a:rPr>
              <a:t> exercitation </a:t>
            </a:r>
            <a:r>
              <a:rPr lang="en-US" sz="1199" b="0" dirty="0" err="1">
                <a:solidFill>
                  <a:srgbClr val="505050"/>
                </a:solidFill>
                <a:latin typeface="Segoe UI" panose="020B0502040204020203" pitchFamily="34" charset="0"/>
                <a:cs typeface="Segoe UI" panose="020B0502040204020203" pitchFamily="34" charset="0"/>
              </a:rPr>
              <a:t>ullamco</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laboris</a:t>
            </a:r>
            <a:r>
              <a:rPr lang="en-US" sz="1199" b="0" dirty="0">
                <a:solidFill>
                  <a:srgbClr val="505050"/>
                </a:solidFill>
                <a:latin typeface="Segoe UI" panose="020B0502040204020203" pitchFamily="34" charset="0"/>
                <a:cs typeface="Segoe UI" panose="020B0502040204020203" pitchFamily="34" charset="0"/>
              </a:rPr>
              <a:t> nisi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aliquip</a:t>
            </a:r>
            <a:r>
              <a:rPr lang="en-US" sz="1199" b="0" dirty="0">
                <a:solidFill>
                  <a:srgbClr val="505050"/>
                </a:solidFill>
                <a:latin typeface="Segoe UI" panose="020B0502040204020203" pitchFamily="34" charset="0"/>
                <a:cs typeface="Segoe UI" panose="020B0502040204020203" pitchFamily="34" charset="0"/>
              </a:rPr>
              <a:t> ex </a:t>
            </a:r>
            <a:r>
              <a:rPr lang="en-US" sz="1199" b="0" dirty="0" err="1">
                <a:solidFill>
                  <a:srgbClr val="505050"/>
                </a:solidFill>
                <a:latin typeface="Segoe UI" panose="020B0502040204020203" pitchFamily="34" charset="0"/>
                <a:cs typeface="Segoe UI" panose="020B0502040204020203" pitchFamily="34" charset="0"/>
              </a:rPr>
              <a:t>ea</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commodo</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consequat</a:t>
            </a:r>
            <a:r>
              <a:rPr lang="en-US" sz="1199"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88280" y="4292601"/>
            <a:ext cx="3832903"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88280" y="4657184"/>
            <a:ext cx="3832903"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88280" y="5055854"/>
            <a:ext cx="3832903" cy="922688"/>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quis</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nostrud</a:t>
            </a:r>
            <a:r>
              <a:rPr lang="en-US" sz="1199" b="0" dirty="0">
                <a:solidFill>
                  <a:srgbClr val="505050"/>
                </a:solidFill>
                <a:latin typeface="Segoe UI" panose="020B0502040204020203" pitchFamily="34" charset="0"/>
                <a:cs typeface="Segoe UI" panose="020B0502040204020203" pitchFamily="34" charset="0"/>
              </a:rPr>
              <a:t> exercitation </a:t>
            </a:r>
            <a:r>
              <a:rPr lang="en-US" sz="1199" b="0" dirty="0" err="1">
                <a:solidFill>
                  <a:srgbClr val="505050"/>
                </a:solidFill>
                <a:latin typeface="Segoe UI" panose="020B0502040204020203" pitchFamily="34" charset="0"/>
                <a:cs typeface="Segoe UI" panose="020B0502040204020203" pitchFamily="34" charset="0"/>
              </a:rPr>
              <a:t>ullamco</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laboris</a:t>
            </a:r>
            <a:r>
              <a:rPr lang="en-US" sz="1199" b="0" dirty="0">
                <a:solidFill>
                  <a:srgbClr val="505050"/>
                </a:solidFill>
                <a:latin typeface="Segoe UI" panose="020B0502040204020203" pitchFamily="34" charset="0"/>
                <a:cs typeface="Segoe UI" panose="020B0502040204020203" pitchFamily="34" charset="0"/>
              </a:rPr>
              <a:t> nisi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aliquip</a:t>
            </a:r>
            <a:r>
              <a:rPr lang="en-US" sz="1199" b="0" dirty="0">
                <a:solidFill>
                  <a:srgbClr val="505050"/>
                </a:solidFill>
                <a:latin typeface="Segoe UI" panose="020B0502040204020203" pitchFamily="34" charset="0"/>
                <a:cs typeface="Segoe UI" panose="020B0502040204020203" pitchFamily="34" charset="0"/>
              </a:rPr>
              <a:t> ex </a:t>
            </a:r>
            <a:r>
              <a:rPr lang="en-US" sz="1199" b="0" dirty="0" err="1">
                <a:solidFill>
                  <a:srgbClr val="505050"/>
                </a:solidFill>
                <a:latin typeface="Segoe UI" panose="020B0502040204020203" pitchFamily="34" charset="0"/>
                <a:cs typeface="Segoe UI" panose="020B0502040204020203" pitchFamily="34" charset="0"/>
              </a:rPr>
              <a:t>ea</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commodo</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consequat</a:t>
            </a:r>
            <a:r>
              <a:rPr lang="en-US" sz="1199"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1490" y="1436687"/>
            <a:ext cx="1575774" cy="432432"/>
          </a:xfrm>
          <a:prstGeom prst="ellipse">
            <a:avLst/>
          </a:prstGeom>
        </p:spPr>
        <p:txBody>
          <a:bodyPr/>
          <a:lstStyle>
            <a:lvl1pPr>
              <a:defRPr sz="999"/>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1490" y="4293096"/>
            <a:ext cx="1575774" cy="432432"/>
          </a:xfrm>
          <a:prstGeom prst="ellipse">
            <a:avLst/>
          </a:prstGeom>
        </p:spPr>
        <p:txBody>
          <a:bodyPr/>
          <a:lstStyle>
            <a:lvl1pPr>
              <a:defRPr sz="999"/>
            </a:lvl1pPr>
          </a:lstStyle>
          <a:p>
            <a:r>
              <a:rPr lang="en-US"/>
              <a:t>Click icon to add picture</a:t>
            </a:r>
            <a:endParaRPr lang="en-US" dirty="0"/>
          </a:p>
        </p:txBody>
      </p:sp>
    </p:spTree>
    <p:extLst>
      <p:ext uri="{BB962C8B-B14F-4D97-AF65-F5344CB8AC3E}">
        <p14:creationId xmlns:p14="http://schemas.microsoft.com/office/powerpoint/2010/main" val="18161064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1"/>
            <a:ext cx="12184063"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7880" y="457200"/>
            <a:ext cx="11011347"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272" y="4408342"/>
            <a:ext cx="2519309"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272" y="4772925"/>
            <a:ext cx="2519309"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272" y="5171595"/>
            <a:ext cx="2519309" cy="923330"/>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0903" y="4400551"/>
            <a:ext cx="2519309"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0903" y="4765134"/>
            <a:ext cx="2519309"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0903" y="5163804"/>
            <a:ext cx="2519309" cy="923330"/>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2265" y="4400551"/>
            <a:ext cx="2519309"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2265" y="4765134"/>
            <a:ext cx="2519309"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2265" y="5163804"/>
            <a:ext cx="2519309" cy="923330"/>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65070" y="4400551"/>
            <a:ext cx="2519309" cy="276999"/>
          </a:xfrm>
        </p:spPr>
        <p:txBody>
          <a:bodyPr/>
          <a:lstStyle>
            <a:lvl1pPr marL="0" indent="0">
              <a:buNone/>
              <a:defRPr sz="1799">
                <a:latin typeface="+mj-lt"/>
              </a:defRPr>
            </a:lvl1pPr>
            <a:lvl2pPr marL="228440" indent="0">
              <a:buNone/>
              <a:defRPr sz="1799">
                <a:latin typeface="+mj-lt"/>
              </a:defRPr>
            </a:lvl2pPr>
            <a:lvl3pPr marL="456880" indent="0">
              <a:buNone/>
              <a:defRPr sz="1799">
                <a:latin typeface="+mj-lt"/>
              </a:defRPr>
            </a:lvl3pPr>
            <a:lvl4pPr marL="661525" indent="0">
              <a:buNone/>
              <a:defRPr sz="1799">
                <a:latin typeface="+mj-lt"/>
              </a:defRPr>
            </a:lvl4pPr>
            <a:lvl5pPr marL="855064" indent="0">
              <a:buNone/>
              <a:defRPr sz="1799">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65070" y="4765134"/>
            <a:ext cx="2519309" cy="215444"/>
          </a:xfrm>
        </p:spPr>
        <p:txBody>
          <a:bodyPr/>
          <a:lstStyle>
            <a:lvl1pPr marL="0" indent="0">
              <a:buNone/>
              <a:defRPr sz="1399"/>
            </a:lvl1pPr>
            <a:lvl2pPr marL="228440" indent="0">
              <a:buNone/>
              <a:defRPr sz="1399"/>
            </a:lvl2pPr>
            <a:lvl3pPr marL="456880" indent="0">
              <a:buNone/>
              <a:defRPr sz="1399"/>
            </a:lvl3pPr>
            <a:lvl4pPr marL="661525" indent="0">
              <a:buNone/>
              <a:defRPr sz="1399"/>
            </a:lvl4pPr>
            <a:lvl5pPr marL="855064" indent="0">
              <a:buNone/>
              <a:defRPr sz="1399"/>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65070" y="5163804"/>
            <a:ext cx="2519309" cy="923330"/>
          </a:xfrm>
        </p:spPr>
        <p:txBody>
          <a:bodyPr/>
          <a:lstStyle>
            <a:lvl1pPr marL="0" marR="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sz="1199">
                <a:solidFill>
                  <a:schemeClr val="accent6"/>
                </a:solidFill>
              </a:defRPr>
            </a:lvl1pPr>
            <a:lvl2pPr marL="228440" indent="0">
              <a:buNone/>
              <a:defRPr/>
            </a:lvl2pPr>
            <a:lvl3pPr marL="456880" indent="0">
              <a:buNone/>
              <a:defRPr/>
            </a:lvl3pPr>
            <a:lvl4pPr marL="661525" indent="0">
              <a:buNone/>
              <a:defRPr/>
            </a:lvl4pPr>
            <a:lvl5pPr marL="855064" indent="0">
              <a:buNone/>
              <a:defRPr/>
            </a:lvl5pPr>
          </a:lstStyle>
          <a:p>
            <a:pPr marL="0" marR="0" lvl="0" indent="0" algn="l" defTabSz="932089"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199" b="0" dirty="0">
                <a:solidFill>
                  <a:srgbClr val="505050"/>
                </a:solidFill>
                <a:latin typeface="Segoe UI" panose="020B0502040204020203" pitchFamily="34" charset="0"/>
                <a:cs typeface="Segoe UI" panose="020B0502040204020203" pitchFamily="34" charset="0"/>
              </a:rPr>
              <a:t>About: Lorem ipsum dolor sit </a:t>
            </a:r>
            <a:r>
              <a:rPr lang="en-US" sz="1199" b="0" dirty="0" err="1">
                <a:solidFill>
                  <a:srgbClr val="505050"/>
                </a:solidFill>
                <a:latin typeface="Segoe UI" panose="020B0502040204020203" pitchFamily="34" charset="0"/>
                <a:cs typeface="Segoe UI" panose="020B0502040204020203" pitchFamily="34" charset="0"/>
              </a:rPr>
              <a:t>amet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consectetur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adipiscing</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elit</a:t>
            </a:r>
            <a:r>
              <a:rPr lang="en-US" sz="1199" b="0" dirty="0">
                <a:solidFill>
                  <a:srgbClr val="505050"/>
                </a:solidFill>
                <a:latin typeface="Segoe UI" panose="020B0502040204020203" pitchFamily="34" charset="0"/>
                <a:cs typeface="Segoe UI" panose="020B0502040204020203" pitchFamily="34" charset="0"/>
              </a:rPr>
              <a:t>, sed do </a:t>
            </a:r>
            <a:r>
              <a:rPr lang="en-US" sz="1199" b="0" dirty="0" err="1">
                <a:solidFill>
                  <a:srgbClr val="505050"/>
                </a:solidFill>
                <a:latin typeface="Segoe UI" panose="020B0502040204020203" pitchFamily="34" charset="0"/>
                <a:cs typeface="Segoe UI" panose="020B0502040204020203" pitchFamily="34" charset="0"/>
              </a:rPr>
              <a:t>eiusmod</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tempor</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incididunt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ut</a:t>
            </a:r>
            <a:r>
              <a:rPr lang="en-US" sz="1199" b="0" dirty="0">
                <a:solidFill>
                  <a:srgbClr val="505050"/>
                </a:solidFill>
                <a:latin typeface="Segoe UI" panose="020B0502040204020203" pitchFamily="34" charset="0"/>
                <a:cs typeface="Segoe UI" panose="020B0502040204020203" pitchFamily="34" charset="0"/>
              </a:rPr>
              <a:t> </a:t>
            </a:r>
            <a:r>
              <a:rPr lang="en-US" sz="1199" b="0" dirty="0" err="1">
                <a:solidFill>
                  <a:srgbClr val="505050"/>
                </a:solidFill>
                <a:latin typeface="Segoe UI" panose="020B0502040204020203" pitchFamily="34" charset="0"/>
                <a:cs typeface="Segoe UI" panose="020B0502040204020203" pitchFamily="34" charset="0"/>
              </a:rPr>
              <a:t>labore</a:t>
            </a:r>
            <a:r>
              <a:rPr lang="en-US" sz="1199" b="0" dirty="0">
                <a:solidFill>
                  <a:srgbClr val="505050"/>
                </a:solidFill>
                <a:latin typeface="Segoe UI" panose="020B0502040204020203" pitchFamily="34" charset="0"/>
                <a:cs typeface="Segoe UI" panose="020B0502040204020203" pitchFamily="34" charset="0"/>
              </a:rPr>
              <a:t> et dolore magna </a:t>
            </a:r>
            <a:r>
              <a:rPr lang="en-US" sz="1199" b="0" dirty="0" err="1">
                <a:solidFill>
                  <a:srgbClr val="505050"/>
                </a:solidFill>
                <a:latin typeface="Segoe UI" panose="020B0502040204020203" pitchFamily="34" charset="0"/>
                <a:cs typeface="Segoe UI" panose="020B0502040204020203" pitchFamily="34" charset="0"/>
              </a:rPr>
              <a:t>aliqua</a:t>
            </a:r>
            <a:r>
              <a:rPr lang="en-US" sz="1199" b="0" dirty="0">
                <a:solidFill>
                  <a:srgbClr val="505050"/>
                </a:solidFill>
                <a:latin typeface="Segoe UI" panose="020B0502040204020203" pitchFamily="34" charset="0"/>
                <a:cs typeface="Segoe UI" panose="020B0502040204020203" pitchFamily="34" charset="0"/>
              </a:rPr>
              <a:t>. Ut </a:t>
            </a:r>
            <a:r>
              <a:rPr lang="en-US" sz="1199" b="0" dirty="0" err="1">
                <a:solidFill>
                  <a:srgbClr val="505050"/>
                </a:solidFill>
                <a:latin typeface="Segoe UI" panose="020B0502040204020203" pitchFamily="34" charset="0"/>
                <a:cs typeface="Segoe UI" panose="020B0502040204020203" pitchFamily="34" charset="0"/>
              </a:rPr>
              <a:t>enim</a:t>
            </a:r>
            <a:r>
              <a:rPr lang="en-US" sz="1199" b="0" dirty="0">
                <a:solidFill>
                  <a:srgbClr val="505050"/>
                </a:solidFill>
                <a:latin typeface="Segoe UI" panose="020B0502040204020203" pitchFamily="34" charset="0"/>
                <a:cs typeface="Segoe UI" panose="020B0502040204020203" pitchFamily="34" charset="0"/>
              </a:rPr>
              <a:t> ad minim </a:t>
            </a:r>
            <a:r>
              <a:rPr lang="en-US" sz="1199" b="0" dirty="0" err="1">
                <a:solidFill>
                  <a:srgbClr val="505050"/>
                </a:solidFill>
                <a:latin typeface="Segoe UI" panose="020B0502040204020203" pitchFamily="34" charset="0"/>
                <a:cs typeface="Segoe UI" panose="020B0502040204020203" pitchFamily="34" charset="0"/>
              </a:rPr>
              <a:t>veniam</a:t>
            </a:r>
            <a:r>
              <a:rPr lang="en-US" sz="1199"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3696" y="1785409"/>
            <a:ext cx="2158594" cy="2421833"/>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0779" y="1785409"/>
            <a:ext cx="2158594" cy="2421833"/>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4690" y="1785409"/>
            <a:ext cx="2158594" cy="2421833"/>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54946" y="1785409"/>
            <a:ext cx="2158594" cy="2421833"/>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820603637"/>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2941" cy="43056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3235" y="1125539"/>
            <a:ext cx="5828678" cy="371513"/>
          </a:xfrm>
        </p:spPr>
        <p:txBody>
          <a:bodyPr lIns="90000" tIns="46800" rIns="90000" bIns="46800"/>
          <a:lstStyle>
            <a:lvl1pPr marL="0" indent="0">
              <a:buNone/>
              <a:defRPr sz="1799">
                <a:solidFill>
                  <a:schemeClr val="accent3"/>
                </a:solidFill>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3235" y="1518666"/>
            <a:ext cx="5828678" cy="309958"/>
          </a:xfrm>
        </p:spPr>
        <p:txBody>
          <a:bodyPr lIns="90000" tIns="46800" rIns="90000" bIns="46800"/>
          <a:lstStyle>
            <a:lvl1pPr marL="0" indent="0">
              <a:buNone/>
              <a:defRPr sz="1399">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3235" y="2614613"/>
            <a:ext cx="5828678" cy="956288"/>
          </a:xfrm>
        </p:spPr>
        <p:txBody>
          <a:bodyPr lIns="90000" tIns="46800" rIns="90000" bIns="46800"/>
          <a:lstStyle>
            <a:lvl1pPr marL="0" indent="0">
              <a:buNone/>
              <a:defRPr sz="1399">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4821" y="2093723"/>
            <a:ext cx="5828678" cy="371513"/>
          </a:xfrm>
        </p:spPr>
        <p:txBody>
          <a:bodyPr lIns="90000" tIns="46800" rIns="90000" bIns="46800"/>
          <a:lstStyle>
            <a:lvl1pPr marL="0" indent="0">
              <a:buNone/>
              <a:defRPr sz="1799">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4821" y="4426833"/>
            <a:ext cx="5828678" cy="371513"/>
          </a:xfrm>
        </p:spPr>
        <p:txBody>
          <a:bodyPr lIns="90000" tIns="46800" rIns="90000" bIns="46800"/>
          <a:lstStyle>
            <a:lvl1pPr marL="0" indent="0">
              <a:buNone/>
              <a:defRPr sz="1799">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3234" y="4864164"/>
            <a:ext cx="1648402" cy="827022"/>
          </a:xfrm>
        </p:spPr>
        <p:txBody>
          <a:bodyPr lIns="90000" tIns="46800" rIns="90000" bIns="46800"/>
          <a:lstStyle>
            <a:lvl1pPr>
              <a:buSzPct val="100000"/>
              <a:defRPr sz="1399">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0369" y="4864164"/>
            <a:ext cx="1648402" cy="827022"/>
          </a:xfrm>
        </p:spPr>
        <p:txBody>
          <a:bodyPr lIns="90000" tIns="46800" rIns="90000" bIns="46800"/>
          <a:lstStyle>
            <a:lvl1pPr>
              <a:buSzPct val="100000"/>
              <a:defRPr sz="1399">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87503" y="4864164"/>
            <a:ext cx="1648402" cy="827022"/>
          </a:xfrm>
        </p:spPr>
        <p:txBody>
          <a:bodyPr lIns="90000" tIns="46800" rIns="90000" bIns="46800"/>
          <a:lstStyle>
            <a:lvl1pPr>
              <a:buSzPct val="100000"/>
              <a:defRPr sz="1399">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9186479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2941" cy="430567"/>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3235" y="1125539"/>
            <a:ext cx="5828678" cy="371513"/>
          </a:xfrm>
        </p:spPr>
        <p:txBody>
          <a:bodyPr lIns="90000" tIns="46800" rIns="90000" bIns="46800"/>
          <a:lstStyle>
            <a:lvl1pPr marL="0" indent="0">
              <a:buNone/>
              <a:defRPr sz="1799">
                <a:solidFill>
                  <a:schemeClr val="tx1"/>
                </a:solidFill>
                <a:latin typeface="+mj-lt"/>
              </a:defRPr>
            </a:lvl1pPr>
            <a:lvl2pPr marL="228440" indent="0">
              <a:buNone/>
              <a:defRPr/>
            </a:lvl2pPr>
            <a:lvl3pPr marL="456880" indent="0">
              <a:buNone/>
              <a:defRPr/>
            </a:lvl3pPr>
            <a:lvl4pPr marL="661525" indent="0">
              <a:buNone/>
              <a:defRPr/>
            </a:lvl4pPr>
            <a:lvl5pPr marL="855064"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3235" y="1518666"/>
            <a:ext cx="5828678" cy="309958"/>
          </a:xfrm>
        </p:spPr>
        <p:txBody>
          <a:bodyPr lIns="90000" tIns="46800" rIns="90000" bIns="46800"/>
          <a:lstStyle>
            <a:lvl1pPr marL="0" indent="0">
              <a:buNone/>
              <a:defRPr sz="1399">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3235" y="2614613"/>
            <a:ext cx="5828678" cy="956288"/>
          </a:xfrm>
        </p:spPr>
        <p:txBody>
          <a:bodyPr lIns="90000" tIns="46800" rIns="90000" bIns="46800"/>
          <a:lstStyle>
            <a:lvl1pPr marL="0" indent="0">
              <a:buNone/>
              <a:defRPr sz="1399">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4821" y="2093723"/>
            <a:ext cx="5828678" cy="371513"/>
          </a:xfrm>
        </p:spPr>
        <p:txBody>
          <a:bodyPr lIns="90000" tIns="46800" rIns="90000" bIns="46800"/>
          <a:lstStyle>
            <a:lvl1pPr marL="0" indent="0">
              <a:buNone/>
              <a:defRPr sz="1799">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4821" y="4426833"/>
            <a:ext cx="5828678" cy="371513"/>
          </a:xfrm>
        </p:spPr>
        <p:txBody>
          <a:bodyPr lIns="90000" tIns="46800" rIns="90000" bIns="46800"/>
          <a:lstStyle>
            <a:lvl1pPr marL="0" indent="0">
              <a:buNone/>
              <a:defRPr sz="1799">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3234" y="4864164"/>
            <a:ext cx="1648402" cy="827022"/>
          </a:xfrm>
        </p:spPr>
        <p:txBody>
          <a:bodyPr lIns="90000" tIns="46800" rIns="90000" bIns="46800"/>
          <a:lstStyle>
            <a:lvl1pPr>
              <a:buSzPct val="100000"/>
              <a:defRPr sz="1399">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0369" y="4864164"/>
            <a:ext cx="1648402" cy="827022"/>
          </a:xfrm>
        </p:spPr>
        <p:txBody>
          <a:bodyPr lIns="90000" tIns="46800" rIns="90000" bIns="46800"/>
          <a:lstStyle>
            <a:lvl1pPr>
              <a:buSzPct val="100000"/>
              <a:defRPr sz="1399">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87503" y="4864164"/>
            <a:ext cx="1648402" cy="827022"/>
          </a:xfrm>
        </p:spPr>
        <p:txBody>
          <a:bodyPr lIns="90000" tIns="46800" rIns="90000" bIns="46800"/>
          <a:lstStyle>
            <a:lvl1pPr>
              <a:buSzPct val="100000"/>
              <a:defRPr sz="1399">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52974472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p:nvCxnSpPr>
        <p:spPr>
          <a:xfrm>
            <a:off x="583820" y="3129144"/>
            <a:ext cx="4164475"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7880" y="457200"/>
            <a:ext cx="5121304" cy="11070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016" y="1975224"/>
            <a:ext cx="5037032" cy="1625060"/>
          </a:xfrm>
        </p:spPr>
        <p:txBody>
          <a:bodyPr/>
          <a:lstStyle>
            <a:lvl1pPr marL="0" indent="0">
              <a:spcAft>
                <a:spcPts val="1799"/>
              </a:spcAft>
              <a:buNone/>
              <a:defRPr sz="1799">
                <a:latin typeface="+mj-lt"/>
              </a:defRPr>
            </a:lvl1pPr>
            <a:lvl2pPr marL="0" indent="0">
              <a:spcAft>
                <a:spcPts val="600"/>
              </a:spcAft>
              <a:buNone/>
              <a:defRPr sz="1399"/>
            </a:lvl2pPr>
            <a:lvl3pPr marL="0" indent="0">
              <a:spcAft>
                <a:spcPts val="600"/>
              </a:spcAft>
              <a:buNone/>
              <a:defRPr sz="1199"/>
            </a:lvl3pPr>
            <a:lvl4pPr marL="0" indent="0">
              <a:spcAft>
                <a:spcPts val="600"/>
              </a:spcAft>
              <a:buNone/>
              <a:defRPr sz="1099"/>
            </a:lvl4pPr>
            <a:lvl5pPr marL="0" indent="0">
              <a:spcAft>
                <a:spcPts val="600"/>
              </a:spcAft>
              <a:buNone/>
              <a:defRPr sz="10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00474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38671" y="585789"/>
            <a:ext cx="6663159" cy="690119"/>
          </a:xfrm>
        </p:spPr>
        <p:txBody>
          <a:bodyPr anchor="t">
            <a:noAutofit/>
          </a:bodyPr>
          <a:lstStyle>
            <a:lvl1pPr marL="0" indent="0">
              <a:spcAft>
                <a:spcPts val="600"/>
              </a:spcAft>
              <a:buFont typeface="Wingdings" panose="05000000000000000000" pitchFamily="2" charset="2"/>
              <a:buNone/>
              <a:defRPr sz="3597">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3264" cy="6177516"/>
          </a:xfrm>
          <a:prstGeom prst="rect">
            <a:avLst/>
          </a:prstGeom>
          <a:noFill/>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Tree>
    <p:extLst>
      <p:ext uri="{BB962C8B-B14F-4D97-AF65-F5344CB8AC3E}">
        <p14:creationId xmlns:p14="http://schemas.microsoft.com/office/powerpoint/2010/main" val="589001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3264" cy="6177517"/>
          </a:xfrm>
          <a:prstGeom prst="rect">
            <a:avLst/>
          </a:prstGeom>
          <a:noFill/>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1912312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9495130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5869583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1069782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3264"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8428958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3264"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0156792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26778662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3042682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9925268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59768" cy="430567"/>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6656" y="2688799"/>
            <a:ext cx="6388648" cy="1480405"/>
          </a:xfrm>
        </p:spPr>
        <p:txBody>
          <a:bodyPr anchor="ctr"/>
          <a:lstStyle>
            <a:lvl1pPr marL="0" indent="0">
              <a:spcBef>
                <a:spcPts val="1199"/>
              </a:spcBef>
              <a:spcAft>
                <a:spcPts val="600"/>
              </a:spcAft>
              <a:buNone/>
              <a:defRPr sz="2398"/>
            </a:lvl1pPr>
            <a:lvl2pPr marL="0" indent="0">
              <a:buNone/>
              <a:defRPr sz="1799"/>
            </a:lvl2pPr>
            <a:lvl3pPr marL="0" indent="0">
              <a:buNone/>
              <a:defRPr sz="1399"/>
            </a:lvl3pPr>
            <a:lvl4pPr marL="0" indent="0">
              <a:buNone/>
              <a:defRPr sz="1199"/>
            </a:lvl4pPr>
            <a:lvl5pPr marL="0" indent="0">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7880" y="2810655"/>
            <a:ext cx="2850123" cy="553998"/>
          </a:xfrm>
        </p:spPr>
        <p:txBody>
          <a:bodyPr/>
          <a:lstStyle/>
          <a:p>
            <a:r>
              <a:rPr lang="en-US"/>
              <a:t>Click to</a:t>
            </a:r>
          </a:p>
        </p:txBody>
      </p:sp>
    </p:spTree>
    <p:extLst>
      <p:ext uri="{BB962C8B-B14F-4D97-AF65-F5344CB8AC3E}">
        <p14:creationId xmlns:p14="http://schemas.microsoft.com/office/powerpoint/2010/main" val="22053903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47678" y="-203944"/>
            <a:ext cx="576705" cy="153888"/>
          </a:xfrm>
          <a:prstGeom prst="rect">
            <a:avLst/>
          </a:prstGeom>
          <a:noFill/>
        </p:spPr>
        <p:txBody>
          <a:bodyPr wrap="none" lIns="0" tIns="0" rIns="0" bIns="0" rtlCol="0">
            <a:spAutoFit/>
          </a:bodyPr>
          <a:lstStyle/>
          <a:p>
            <a:pPr algn="l"/>
            <a:r>
              <a:rPr lang="en-US" sz="999"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3264"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49965" b="1" i="0" dirty="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38671" y="1307806"/>
            <a:ext cx="6663159" cy="2121194"/>
          </a:xfrm>
        </p:spPr>
        <p:txBody>
          <a:bodyPr anchor="t">
            <a:noAutofit/>
          </a:bodyPr>
          <a:lstStyle>
            <a:lvl1pPr marL="0" indent="0">
              <a:spcAft>
                <a:spcPts val="600"/>
              </a:spcAft>
              <a:buFont typeface="Wingdings" panose="05000000000000000000" pitchFamily="2" charset="2"/>
              <a:buNone/>
              <a:defRPr sz="2398">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38671" y="585788"/>
            <a:ext cx="6662890" cy="714094"/>
          </a:xfrm>
          <a:noFill/>
        </p:spPr>
        <p:txBody>
          <a:bodyPr wrap="square" lIns="0" tIns="0" rIns="0" bIns="0" anchor="t" anchorCtr="0">
            <a:no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313515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8406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5892"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8"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053" y="710247"/>
            <a:ext cx="11011347" cy="369332"/>
          </a:xfrm>
        </p:spPr>
        <p:txBody>
          <a:bodyPr/>
          <a:lstStyle>
            <a:lvl1pPr marL="0" indent="0">
              <a:buNone/>
              <a:tabLst/>
              <a:defRPr sz="2398">
                <a:solidFill>
                  <a:srgbClr val="000000"/>
                </a:solidFill>
                <a:latin typeface="Consolas" panose="020B0609020204030204" pitchFamily="49" charset="0"/>
                <a:cs typeface="Consolas" panose="020B0609020204030204" pitchFamily="49" charset="0"/>
              </a:defRPr>
            </a:lvl1pPr>
            <a:lvl2pPr marL="346310" indent="0">
              <a:buNone/>
              <a:tabLst>
                <a:tab pos="344247" algn="l"/>
              </a:tabLst>
              <a:defRPr sz="2398">
                <a:solidFill>
                  <a:schemeClr val="tx1"/>
                </a:solidFill>
                <a:latin typeface="Consolas" panose="020B0609020204030204" pitchFamily="49" charset="0"/>
                <a:cs typeface="Consolas" panose="020B0609020204030204" pitchFamily="49" charset="0"/>
              </a:defRPr>
            </a:lvl2pPr>
            <a:lvl3pPr marL="584198" indent="0">
              <a:buNone/>
              <a:tabLst>
                <a:tab pos="569514" algn="l"/>
              </a:tabLst>
              <a:defRPr sz="2398">
                <a:solidFill>
                  <a:schemeClr val="tx1"/>
                </a:solidFill>
                <a:latin typeface="Consolas" panose="020B0609020204030204" pitchFamily="49" charset="0"/>
                <a:cs typeface="Consolas" panose="020B0609020204030204" pitchFamily="49" charset="0"/>
              </a:defRPr>
            </a:lvl3pPr>
            <a:lvl4pPr marL="813993" indent="0">
              <a:buNone/>
              <a:tabLst>
                <a:tab pos="799540" algn="l"/>
              </a:tabLst>
              <a:defRPr sz="2398">
                <a:solidFill>
                  <a:schemeClr val="tx1"/>
                </a:solidFill>
                <a:latin typeface="Consolas" panose="020B0609020204030204" pitchFamily="49" charset="0"/>
                <a:cs typeface="Consolas" panose="020B0609020204030204" pitchFamily="49" charset="0"/>
              </a:defRPr>
            </a:lvl4pPr>
            <a:lvl5pPr marL="1050261" indent="0">
              <a:buNone/>
              <a:tabLst>
                <a:tab pos="1027980" algn="l"/>
              </a:tabLst>
              <a:defRPr sz="239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161778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84063"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5892"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7880" y="2099310"/>
            <a:ext cx="11011347" cy="369332"/>
          </a:xfrm>
        </p:spPr>
        <p:txBody>
          <a:bodyPr/>
          <a:lstStyle>
            <a:lvl1pPr marL="0" indent="0">
              <a:buNone/>
              <a:tabLst/>
              <a:defRPr sz="2398">
                <a:solidFill>
                  <a:srgbClr val="000000"/>
                </a:solidFill>
                <a:latin typeface="Consolas" panose="020B0609020204030204" pitchFamily="49" charset="0"/>
                <a:cs typeface="Consolas" panose="020B0609020204030204" pitchFamily="49" charset="0"/>
              </a:defRPr>
            </a:lvl1pPr>
            <a:lvl2pPr marL="346310" indent="0">
              <a:buNone/>
              <a:tabLst>
                <a:tab pos="344247" algn="l"/>
              </a:tabLst>
              <a:defRPr sz="2398">
                <a:solidFill>
                  <a:schemeClr val="tx1"/>
                </a:solidFill>
                <a:latin typeface="Consolas" panose="020B0609020204030204" pitchFamily="49" charset="0"/>
                <a:cs typeface="Consolas" panose="020B0609020204030204" pitchFamily="49" charset="0"/>
              </a:defRPr>
            </a:lvl2pPr>
            <a:lvl3pPr marL="584198" indent="0">
              <a:buNone/>
              <a:tabLst>
                <a:tab pos="569514" algn="l"/>
              </a:tabLst>
              <a:defRPr sz="2398">
                <a:solidFill>
                  <a:schemeClr val="tx1"/>
                </a:solidFill>
                <a:latin typeface="Consolas" panose="020B0609020204030204" pitchFamily="49" charset="0"/>
                <a:cs typeface="Consolas" panose="020B0609020204030204" pitchFamily="49" charset="0"/>
              </a:defRPr>
            </a:lvl3pPr>
            <a:lvl4pPr marL="813993" indent="0">
              <a:buNone/>
              <a:tabLst>
                <a:tab pos="799540" algn="l"/>
              </a:tabLst>
              <a:defRPr sz="2398">
                <a:solidFill>
                  <a:schemeClr val="tx1"/>
                </a:solidFill>
                <a:latin typeface="Consolas" panose="020B0609020204030204" pitchFamily="49" charset="0"/>
                <a:cs typeface="Consolas" panose="020B0609020204030204" pitchFamily="49" charset="0"/>
              </a:defRPr>
            </a:lvl4pPr>
            <a:lvl5pPr marL="1050261" indent="0">
              <a:buNone/>
              <a:tabLst>
                <a:tab pos="1027980" algn="l"/>
              </a:tabLst>
              <a:defRPr sz="2398">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83655529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008" y="1230681"/>
            <a:ext cx="11011347" cy="369332"/>
          </a:xfrm>
        </p:spPr>
        <p:txBody>
          <a:bodyPr wrap="square">
            <a:spAutoFit/>
          </a:bodyPr>
          <a:lstStyle>
            <a:lvl1pPr marL="0" indent="0">
              <a:spcBef>
                <a:spcPts val="600"/>
              </a:spcBef>
              <a:spcAft>
                <a:spcPts val="0"/>
              </a:spcAft>
              <a:buNone/>
              <a:defRPr sz="2398">
                <a:solidFill>
                  <a:schemeClr val="tx1"/>
                </a:solidFill>
                <a:latin typeface="+mn-lt"/>
                <a:cs typeface="Segoe UI" panose="020B0502040204020203" pitchFamily="34" charset="0"/>
              </a:defRPr>
            </a:lvl1pPr>
            <a:lvl2pPr marL="228371" indent="0">
              <a:buNone/>
              <a:defRPr sz="2398">
                <a:solidFill>
                  <a:srgbClr val="2F2F2F"/>
                </a:solidFill>
                <a:latin typeface="Segoe UI" panose="020B0502040204020203" pitchFamily="34" charset="0"/>
                <a:cs typeface="Segoe UI" panose="020B0502040204020203" pitchFamily="34" charset="0"/>
              </a:defRPr>
            </a:lvl2pPr>
            <a:lvl3pPr marL="456743" indent="0">
              <a:buNone/>
              <a:defRPr/>
            </a:lvl3pPr>
            <a:lvl4pPr marL="685114" indent="0">
              <a:buNone/>
              <a:defRPr/>
            </a:lvl4pPr>
            <a:lvl5pPr marL="91348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84063"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5892"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007" y="3491219"/>
            <a:ext cx="11011347" cy="369332"/>
          </a:xfrm>
        </p:spPr>
        <p:txBody>
          <a:bodyPr/>
          <a:lstStyle>
            <a:lvl1pPr marL="0" indent="0">
              <a:buNone/>
              <a:tabLst/>
              <a:defRPr sz="2398">
                <a:solidFill>
                  <a:srgbClr val="000000"/>
                </a:solidFill>
                <a:latin typeface="Consolas" panose="020B0609020204030204" pitchFamily="49" charset="0"/>
                <a:cs typeface="Consolas" panose="020B0609020204030204" pitchFamily="49" charset="0"/>
              </a:defRPr>
            </a:lvl1pPr>
            <a:lvl2pPr marL="346206"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23"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749"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94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30738280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84063"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7880" y="4224581"/>
            <a:ext cx="11011347" cy="492443"/>
          </a:xfrm>
        </p:spPr>
        <p:txBody>
          <a:bodyPr/>
          <a:lstStyle>
            <a:lvl1pPr>
              <a:defRPr sz="3198">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5892"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007" y="660508"/>
            <a:ext cx="11011347" cy="369332"/>
          </a:xfrm>
        </p:spPr>
        <p:txBody>
          <a:bodyPr/>
          <a:lstStyle>
            <a:lvl1pPr marL="0" indent="0">
              <a:buNone/>
              <a:tabLst/>
              <a:defRPr sz="2398">
                <a:solidFill>
                  <a:srgbClr val="000000"/>
                </a:solidFill>
                <a:latin typeface="Consolas" panose="020B0609020204030204" pitchFamily="49" charset="0"/>
                <a:cs typeface="Consolas" panose="020B0609020204030204" pitchFamily="49" charset="0"/>
              </a:defRPr>
            </a:lvl1pPr>
            <a:lvl2pPr marL="346206"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23"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749"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94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0767" y="4996505"/>
            <a:ext cx="11011347" cy="369332"/>
          </a:xfrm>
        </p:spPr>
        <p:txBody>
          <a:bodyPr wrap="square">
            <a:spAutoFit/>
          </a:bodyPr>
          <a:lstStyle>
            <a:lvl1pPr marL="0" indent="0">
              <a:spcBef>
                <a:spcPts val="600"/>
              </a:spcBef>
              <a:spcAft>
                <a:spcPts val="0"/>
              </a:spcAft>
              <a:buNone/>
              <a:defRPr sz="2398">
                <a:solidFill>
                  <a:schemeClr val="tx1"/>
                </a:solidFill>
                <a:latin typeface="+mn-lt"/>
                <a:cs typeface="Segoe UI" panose="020B0502040204020203" pitchFamily="34" charset="0"/>
              </a:defRPr>
            </a:lvl1pPr>
            <a:lvl2pPr marL="228371" indent="0">
              <a:buNone/>
              <a:defRPr sz="2398">
                <a:solidFill>
                  <a:srgbClr val="2F2F2F"/>
                </a:solidFill>
                <a:latin typeface="Segoe UI" panose="020B0502040204020203" pitchFamily="34" charset="0"/>
                <a:cs typeface="Segoe UI" panose="020B0502040204020203" pitchFamily="34" charset="0"/>
              </a:defRPr>
            </a:lvl2pPr>
            <a:lvl3pPr marL="456743" indent="0">
              <a:buNone/>
              <a:defRPr/>
            </a:lvl3pPr>
            <a:lvl4pPr marL="685114" indent="0">
              <a:buNone/>
              <a:defRPr/>
            </a:lvl4pPr>
            <a:lvl5pPr marL="913486" indent="0">
              <a:buNone/>
              <a:defRPr/>
            </a:lvl5pPr>
          </a:lstStyle>
          <a:p>
            <a:pPr lvl="0"/>
            <a:r>
              <a:rPr lang="en-US" dirty="0"/>
              <a:t>Click to edit text</a:t>
            </a:r>
          </a:p>
        </p:txBody>
      </p:sp>
    </p:spTree>
    <p:extLst>
      <p:ext uri="{BB962C8B-B14F-4D97-AF65-F5344CB8AC3E}">
        <p14:creationId xmlns:p14="http://schemas.microsoft.com/office/powerpoint/2010/main" val="304726268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7881" y="457201"/>
            <a:ext cx="4038256" cy="492443"/>
          </a:xfrm>
        </p:spPr>
        <p:txBody>
          <a:bodyPr/>
          <a:lstStyle>
            <a:lvl1pPr>
              <a:defRPr sz="3198">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582" y="1338139"/>
            <a:ext cx="4037555" cy="369332"/>
          </a:xfrm>
        </p:spPr>
        <p:txBody>
          <a:bodyPr wrap="square">
            <a:spAutoFit/>
          </a:bodyPr>
          <a:lstStyle>
            <a:lvl1pPr marL="0" indent="0">
              <a:lnSpc>
                <a:spcPct val="100000"/>
              </a:lnSpc>
              <a:spcBef>
                <a:spcPts val="600"/>
              </a:spcBef>
              <a:spcAft>
                <a:spcPts val="0"/>
              </a:spcAft>
              <a:buNone/>
              <a:defRPr sz="239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8" b="0" i="0">
                <a:solidFill>
                  <a:srgbClr val="2F2F2F"/>
                </a:solidFill>
                <a:latin typeface="Segoe UI" panose="020B0502040204020203" pitchFamily="34" charset="0"/>
                <a:cs typeface="Segoe UI" panose="020B0502040204020203" pitchFamily="34" charset="0"/>
              </a:defRPr>
            </a:lvl2pPr>
            <a:lvl3pPr marL="456743" indent="0">
              <a:buNone/>
              <a:defRPr/>
            </a:lvl3pPr>
            <a:lvl4pPr marL="685114" indent="0">
              <a:buNone/>
              <a:defRPr/>
            </a:lvl4pPr>
            <a:lvl5pPr marL="91348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2595" y="0"/>
            <a:ext cx="698146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08370" y="0"/>
            <a:ext cx="3785892"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796949" y="709187"/>
            <a:ext cx="5798184" cy="369332"/>
          </a:xfrm>
        </p:spPr>
        <p:txBody>
          <a:bodyPr/>
          <a:lstStyle>
            <a:lvl1pPr marL="0" indent="0">
              <a:buNone/>
              <a:tabLst/>
              <a:defRPr sz="2398">
                <a:solidFill>
                  <a:srgbClr val="2F2F2F"/>
                </a:solidFill>
                <a:latin typeface="Consolas" panose="020B0609020204030204" pitchFamily="49" charset="0"/>
                <a:cs typeface="Consolas" panose="020B0609020204030204" pitchFamily="49" charset="0"/>
              </a:defRPr>
            </a:lvl1pPr>
            <a:lvl2pPr marL="346206"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23"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749"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94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25177428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1468"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0618" y="457201"/>
            <a:ext cx="4028609" cy="492443"/>
          </a:xfrm>
        </p:spPr>
        <p:txBody>
          <a:bodyPr/>
          <a:lstStyle>
            <a:lvl1pPr>
              <a:defRPr sz="3198">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5892"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8">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3819" y="706011"/>
            <a:ext cx="5815986" cy="369332"/>
          </a:xfrm>
        </p:spPr>
        <p:txBody>
          <a:bodyPr/>
          <a:lstStyle>
            <a:lvl1pPr marL="0" indent="0">
              <a:buNone/>
              <a:defRPr sz="2398">
                <a:solidFill>
                  <a:srgbClr val="2F2F2F"/>
                </a:solidFill>
                <a:latin typeface="Consolas" panose="020B0609020204030204" pitchFamily="49" charset="0"/>
                <a:cs typeface="Consolas" panose="020B0609020204030204" pitchFamily="49" charset="0"/>
              </a:defRPr>
            </a:lvl1pPr>
            <a:lvl2pPr marL="346206" indent="0">
              <a:buNone/>
              <a:defRPr sz="239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023" indent="0">
              <a:buNone/>
              <a:defRPr sz="19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749"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49947" indent="0">
              <a:buNone/>
              <a:defRPr sz="1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0618" y="1336675"/>
            <a:ext cx="4031212" cy="369332"/>
          </a:xfrm>
        </p:spPr>
        <p:txBody>
          <a:bodyPr wrap="square">
            <a:spAutoFit/>
          </a:bodyPr>
          <a:lstStyle>
            <a:lvl1pPr marL="0" indent="0">
              <a:lnSpc>
                <a:spcPct val="100000"/>
              </a:lnSpc>
              <a:spcBef>
                <a:spcPts val="600"/>
              </a:spcBef>
              <a:spcAft>
                <a:spcPts val="0"/>
              </a:spcAft>
              <a:buNone/>
              <a:defRPr sz="2398"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398" b="0" i="0">
                <a:solidFill>
                  <a:srgbClr val="2F2F2F"/>
                </a:solidFill>
                <a:latin typeface="Segoe UI" panose="020B0502040204020203" pitchFamily="34" charset="0"/>
                <a:cs typeface="Segoe UI" panose="020B0502040204020203" pitchFamily="34" charset="0"/>
              </a:defRPr>
            </a:lvl2pPr>
            <a:lvl3pPr marL="456743" indent="0">
              <a:buNone/>
              <a:defRPr/>
            </a:lvl3pPr>
            <a:lvl4pPr marL="685114" indent="0">
              <a:buNone/>
              <a:defRPr/>
            </a:lvl4pPr>
            <a:lvl5pPr marL="913486" indent="0">
              <a:buNone/>
              <a:defRPr/>
            </a:lvl5pPr>
          </a:lstStyle>
          <a:p>
            <a:pPr lvl="0"/>
            <a:r>
              <a:rPr lang="en-US" dirty="0"/>
              <a:t>Click to edit text</a:t>
            </a:r>
          </a:p>
        </p:txBody>
      </p:sp>
    </p:spTree>
    <p:extLst>
      <p:ext uri="{BB962C8B-B14F-4D97-AF65-F5344CB8AC3E}">
        <p14:creationId xmlns:p14="http://schemas.microsoft.com/office/powerpoint/2010/main" val="2143680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971803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2357523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8943864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p:nvSpPr>
        <p:spPr bwMode="auto">
          <a:xfrm>
            <a:off x="1" y="1"/>
            <a:ext cx="12184063"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07653" y="377372"/>
            <a:ext cx="6099284"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1664" y="6088741"/>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1664" y="4400889"/>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p:nvPicPr>
        <p:blipFill>
          <a:blip r:embed="rId4"/>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24300754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7880" y="2017101"/>
            <a:ext cx="4155655" cy="110709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3820" y="3535541"/>
            <a:ext cx="4159715" cy="338234"/>
          </a:xfrm>
        </p:spPr>
        <p:txBody>
          <a:bodyPr/>
          <a:lstStyle>
            <a:lvl1pPr marL="0" indent="0">
              <a:buNone/>
              <a:defRPr sz="2198">
                <a:latin typeface="+mn-lt"/>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0528" y="0"/>
            <a:ext cx="6853535" cy="6858000"/>
          </a:xfrm>
          <a:blipFill>
            <a:blip r:embed="rId2"/>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733739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3425688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4684384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932048"/>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4835" y="585788"/>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622301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5808"/>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3130591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5808"/>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717921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5647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99160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3820" y="5715040"/>
            <a:ext cx="5363844" cy="553998"/>
          </a:xfrm>
        </p:spPr>
        <p:txBody>
          <a:bodyPr anchor="b"/>
          <a:lstStyle>
            <a:lvl1pPr marL="0" indent="0">
              <a:buNone/>
              <a:defRPr sz="3597">
                <a:latin typeface="+mj-lt"/>
              </a:defRPr>
            </a:lvl1pPr>
          </a:lstStyle>
          <a:p>
            <a:pPr lvl="0"/>
            <a:r>
              <a:rPr lang="en-US" dirty="0"/>
              <a:t>Appendix</a:t>
            </a:r>
          </a:p>
        </p:txBody>
      </p:sp>
    </p:spTree>
    <p:extLst>
      <p:ext uri="{BB962C8B-B14F-4D97-AF65-F5344CB8AC3E}">
        <p14:creationId xmlns:p14="http://schemas.microsoft.com/office/powerpoint/2010/main" val="23195750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3820" y="6161316"/>
            <a:ext cx="4479206"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25526433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3820" y="1436689"/>
            <a:ext cx="11011665" cy="2215991"/>
          </a:xfrm>
        </p:spPr>
        <p:txBody>
          <a:bodyPr>
            <a:spAutoFit/>
          </a:bodyPr>
          <a:lstStyle>
            <a:lvl1pPr>
              <a:defRPr sz="3597">
                <a:latin typeface="+mn-lt"/>
              </a:defRPr>
            </a:lvl1pPr>
            <a:lvl2pPr>
              <a:defRPr sz="2798">
                <a:latin typeface="+mn-lt"/>
              </a:defRPr>
            </a:lvl2pPr>
            <a:lvl3pPr>
              <a:defRPr sz="2398">
                <a:latin typeface="+mn-lt"/>
              </a:defRPr>
            </a:lvl3pPr>
            <a:lvl4pPr>
              <a:defRPr sz="1999">
                <a:latin typeface="+mn-lt"/>
              </a:defRPr>
            </a:lvl4pPr>
            <a:lvl5pPr>
              <a:defRPr sz="1799">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9"/>
            <a:ext cx="12184064"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697"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8264011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7880" y="2873864"/>
            <a:ext cx="4157242" cy="1107098"/>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0528" y="0"/>
            <a:ext cx="6853535" cy="6858000"/>
          </a:xfrm>
          <a:blipFill>
            <a:blip r:embed="rId2"/>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8906420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3BB8D3-CB69-44A4-DA0F-1DBB364EFFF8}"/>
              </a:ext>
            </a:extLst>
          </p:cNvPr>
          <p:cNvSpPr>
            <a:spLocks noGrp="1"/>
          </p:cNvSpPr>
          <p:nvPr>
            <p:ph type="dt" sz="half" idx="10"/>
          </p:nvPr>
        </p:nvSpPr>
        <p:spPr/>
        <p:txBody>
          <a:bodyPr/>
          <a:lstStyle/>
          <a:p>
            <a:fld id="{A9647CC9-01CB-4C07-A379-3867C623DAEE}" type="datetimeFigureOut">
              <a:rPr lang="en-CA" smtClean="0"/>
              <a:t>2024-02-26</a:t>
            </a:fld>
            <a:endParaRPr lang="en-CA"/>
          </a:p>
        </p:txBody>
      </p:sp>
      <p:sp>
        <p:nvSpPr>
          <p:cNvPr id="3" name="Footer Placeholder 2">
            <a:extLst>
              <a:ext uri="{FF2B5EF4-FFF2-40B4-BE49-F238E27FC236}">
                <a16:creationId xmlns:a16="http://schemas.microsoft.com/office/drawing/2014/main" id="{CE37A650-A624-6520-D26D-690AFD6AD89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03AEC76-C011-4210-6F70-6545A93D23E7}"/>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23828375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7880" y="2996526"/>
            <a:ext cx="4160415" cy="861133"/>
          </a:xfrm>
        </p:spPr>
        <p:txBody>
          <a:bodyPr anchor="t"/>
          <a:lstStyle>
            <a:lvl1pPr>
              <a:defRPr sz="2798"/>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0528" y="0"/>
            <a:ext cx="6853535" cy="6858000"/>
          </a:xfrm>
          <a:blipFill>
            <a:blip r:embed="rId2"/>
            <a:stretch>
              <a:fillRect/>
            </a:stretch>
          </a:blipFill>
        </p:spPr>
        <p:txBody>
          <a:bodyPr lIns="0" tIns="2103120" rIns="0" anchor="t" anchorCtr="0">
            <a:noAutofit/>
          </a:bodyPr>
          <a:lstStyle>
            <a:lvl1pPr marL="0" indent="0" algn="ctr">
              <a:lnSpc>
                <a:spcPct val="100000"/>
              </a:lnSpc>
              <a:buNone/>
              <a:defRPr sz="15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437491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7880" y="5436352"/>
            <a:ext cx="11011347"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84063"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6193898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7880" y="866511"/>
            <a:ext cx="11011347" cy="553549"/>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79" y="2286000"/>
            <a:ext cx="12184063" cy="4572000"/>
          </a:xfrm>
          <a:blipFill>
            <a:blip r:embed="rId2"/>
            <a:stretch>
              <a:fillRect/>
            </a:stretch>
          </a:blipFill>
        </p:spPr>
        <p:txBody>
          <a:bodyPr vert="horz" wrap="square" lIns="0" tIns="1097280" rIns="0" bIns="0" rtlCol="0" anchor="t" anchorCtr="0">
            <a:noAutofit/>
          </a:bodyPr>
          <a:lstStyle>
            <a:lvl1pPr marL="0" indent="0" algn="ctr">
              <a:buNone/>
              <a:defRPr lang="en-US" sz="13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66562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7880" y="457200"/>
            <a:ext cx="11011347"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3819" y="5689600"/>
            <a:ext cx="5364034"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233" y="2025650"/>
            <a:ext cx="5364034"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37796" y="5689600"/>
            <a:ext cx="5364034"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5193" y="2025650"/>
            <a:ext cx="5364034" cy="3474720"/>
          </a:xfrm>
          <a:blipFill>
            <a:blip r:embed="rId2"/>
            <a:stretch>
              <a:fillRect/>
            </a:stretch>
          </a:blipFill>
        </p:spPr>
        <p:txBody>
          <a:bodyPr vert="horz" wrap="square" lIns="0" tIns="0" rIns="0" bIns="1188720" rtlCol="0" anchor="ctr" anchorCtr="0">
            <a:noAutofit/>
          </a:bodyPr>
          <a:lstStyle>
            <a:lvl1pPr marL="0" indent="0" algn="ctr">
              <a:buNone/>
              <a:defRPr lang="en-US" sz="999" b="1" dirty="0">
                <a:solidFill>
                  <a:srgbClr val="FFFFFF"/>
                </a:solidFill>
              </a:defRPr>
            </a:lvl1pPr>
          </a:lstStyle>
          <a:p>
            <a:pPr marL="228440" lvl="0" indent="-22844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7771942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7880" y="457200"/>
            <a:ext cx="11011347"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234" y="5689600"/>
            <a:ext cx="3472775" cy="307648"/>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233" y="2025650"/>
            <a:ext cx="3472458"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5803" y="5689600"/>
            <a:ext cx="3472775" cy="307648"/>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5803" y="2025650"/>
            <a:ext cx="3472458"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29056" y="5689600"/>
            <a:ext cx="3472775" cy="307648"/>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26769" y="2025650"/>
            <a:ext cx="3472458" cy="3474720"/>
          </a:xfrm>
          <a:blipFill>
            <a:blip r:embed="rId2"/>
            <a:stretch>
              <a:fillRect/>
            </a:stretch>
          </a:blipFill>
        </p:spPr>
        <p:txBody>
          <a:bodyPr lIns="0" tIns="0" rIns="0" bIns="1005840" anchor="ctr" anchorCtr="0">
            <a:noAutofit/>
          </a:bodyPr>
          <a:lstStyle>
            <a:lvl1pPr marL="0" indent="0" algn="ctr">
              <a:lnSpc>
                <a:spcPct val="100000"/>
              </a:lnSpc>
              <a:buNone/>
              <a:defRPr sz="799"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8101581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7880" y="457200"/>
            <a:ext cx="11011347" cy="553549"/>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234" y="4753938"/>
            <a:ext cx="2531239" cy="615297"/>
          </a:xfrm>
        </p:spPr>
        <p:txBody>
          <a:bodyPr/>
          <a:lstStyle>
            <a:lvl1pPr marL="0" indent="0" algn="ctr">
              <a:spcBef>
                <a:spcPts val="0"/>
              </a:spcBef>
              <a:buNone/>
              <a:defRPr sz="1999"/>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233" y="2025650"/>
            <a:ext cx="2531239"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1686" y="4753938"/>
            <a:ext cx="2531239" cy="615297"/>
          </a:xfrm>
        </p:spPr>
        <p:txBody>
          <a:bodyPr/>
          <a:lstStyle>
            <a:lvl1pPr marL="0" indent="0" algn="ctr">
              <a:spcBef>
                <a:spcPts val="0"/>
              </a:spcBef>
              <a:buNone/>
              <a:defRPr sz="1999"/>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1686" y="2025650"/>
            <a:ext cx="2531239"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138" y="4753938"/>
            <a:ext cx="2531239" cy="615297"/>
          </a:xfrm>
        </p:spPr>
        <p:txBody>
          <a:bodyPr/>
          <a:lstStyle>
            <a:lvl1pPr marL="0" indent="0" algn="ctr">
              <a:spcBef>
                <a:spcPts val="0"/>
              </a:spcBef>
              <a:buNone/>
              <a:defRPr sz="1999"/>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1138" y="2025650"/>
            <a:ext cx="2531239"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0591" y="4753938"/>
            <a:ext cx="2531239" cy="615297"/>
          </a:xfrm>
        </p:spPr>
        <p:txBody>
          <a:bodyPr/>
          <a:lstStyle>
            <a:lvl1pPr marL="0" indent="0" algn="ctr">
              <a:spcBef>
                <a:spcPts val="0"/>
              </a:spcBef>
              <a:buNone/>
              <a:defRPr sz="1999"/>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0591" y="2025650"/>
            <a:ext cx="2531239"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7191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0017" y="2017713"/>
            <a:ext cx="3491813" cy="307648"/>
          </a:xfrm>
        </p:spPr>
        <p:txBody>
          <a:bodyPr/>
          <a:lstStyle>
            <a:lvl1pPr marL="0" indent="0">
              <a:buFontTx/>
              <a:buNone/>
              <a:defRPr sz="1999"/>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233" y="1436688"/>
            <a:ext cx="7248566" cy="4832350"/>
          </a:xfrm>
          <a:blipFill>
            <a:blip r:embed="rId2"/>
            <a:stretch>
              <a:fillRect/>
            </a:stretch>
          </a:blipFill>
        </p:spPr>
        <p:txBody>
          <a:bodyPr bIns="1005840" anchor="ctr">
            <a:noAutofit/>
          </a:bodyPr>
          <a:lstStyle>
            <a:lvl1pPr marL="0" indent="0" algn="ctr">
              <a:buNone/>
              <a:defRPr sz="999"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727586873"/>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3820" y="2305841"/>
            <a:ext cx="3466698" cy="1107098"/>
          </a:xfrm>
        </p:spPr>
        <p:txBody>
          <a:bodyPr/>
          <a:lstStyle>
            <a:lvl1pPr>
              <a:defRPr sz="3597">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3080" y="2447039"/>
            <a:ext cx="6956656" cy="369012"/>
          </a:xfrm>
        </p:spPr>
        <p:txBody>
          <a:bodyPr/>
          <a:lstStyle>
            <a:lvl1pPr marL="0" indent="0">
              <a:spcAft>
                <a:spcPts val="1199"/>
              </a:spcAft>
              <a:buNone/>
              <a:defRPr sz="2398"/>
            </a:lvl1pPr>
            <a:lvl2pPr marL="22844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169576156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p:nvSpPr>
        <p:spPr bwMode="auto">
          <a:xfrm>
            <a:off x="1" y="1"/>
            <a:ext cx="12184063"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l" defTabSz="931819" fontAlgn="base">
              <a:spcBef>
                <a:spcPct val="0"/>
              </a:spcBef>
              <a:spcAft>
                <a:spcPct val="0"/>
              </a:spcAft>
            </a:pPr>
            <a:endParaRPr lang="en-US" sz="1999"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07653" y="377372"/>
            <a:ext cx="6099284"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1664" y="6088741"/>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1664" y="4400889"/>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p:nvPicPr>
        <p:blipFill>
          <a:blip r:embed="rId4"/>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4121743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3820" y="2305841"/>
            <a:ext cx="3466698" cy="1107098"/>
          </a:xfrm>
        </p:spPr>
        <p:txBody>
          <a:bodyPr/>
          <a:lstStyle>
            <a:lvl1pPr>
              <a:defRPr sz="3597">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3080" y="2447039"/>
            <a:ext cx="6956656" cy="369012"/>
          </a:xfrm>
        </p:spPr>
        <p:txBody>
          <a:bodyPr/>
          <a:lstStyle>
            <a:lvl1pPr marL="0" indent="0">
              <a:spcAft>
                <a:spcPts val="1199"/>
              </a:spcAft>
              <a:buNone/>
              <a:defRPr sz="2398"/>
            </a:lvl1pPr>
            <a:lvl2pPr marL="228440" indent="0">
              <a:buNone/>
              <a:defRPr/>
            </a:lvl2pPr>
          </a:lstStyle>
          <a:p>
            <a:pPr lvl="0"/>
            <a:r>
              <a:rPr lang="en-US"/>
              <a:t>Click to edit Master text styles</a:t>
            </a:r>
          </a:p>
        </p:txBody>
      </p:sp>
    </p:spTree>
    <p:extLst>
      <p:ext uri="{BB962C8B-B14F-4D97-AF65-F5344CB8AC3E}">
        <p14:creationId xmlns:p14="http://schemas.microsoft.com/office/powerpoint/2010/main" val="258334237"/>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3223"/>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38083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5808"/>
            <a:ext cx="10657478" cy="498598"/>
          </a:xfrm>
          <a:noFill/>
        </p:spPr>
        <p:txBody>
          <a:bodyPr wrap="square"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4835" y="3977319"/>
            <a:ext cx="9138047" cy="338554"/>
          </a:xfrm>
          <a:noFill/>
        </p:spPr>
        <p:txBody>
          <a:bodyPr lIns="0" tIns="0" rIns="0" bIns="0">
            <a:spAutoFit/>
          </a:bodyPr>
          <a:lstStyle>
            <a:lvl1pPr marL="0" indent="0">
              <a:spcBef>
                <a:spcPts val="0"/>
              </a:spcBef>
              <a:spcAft>
                <a:spcPts val="0"/>
              </a:spcAft>
              <a:buFont typeface="Arial" panose="020B0604020202020204" pitchFamily="34" charset="0"/>
              <a:buNone/>
              <a:defRPr sz="2198"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421192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5808"/>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4830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5" y="3035808"/>
            <a:ext cx="9138047" cy="498598"/>
          </a:xfrm>
          <a:noFill/>
        </p:spPr>
        <p:txBody>
          <a:bodyPr lIns="0" tIns="0" rIns="0" bIns="0" anchor="b" anchorCtr="0">
            <a:spAutoFit/>
          </a:bodyPr>
          <a:lstStyle>
            <a:lvl1pPr algn="l" defTabSz="932089" rtl="0" eaLnBrk="1" latinLnBrk="0" hangingPunct="1">
              <a:lnSpc>
                <a:spcPct val="90000"/>
              </a:lnSpc>
              <a:spcBef>
                <a:spcPct val="0"/>
              </a:spcBef>
              <a:buNone/>
              <a:defRPr lang="en-US" sz="3597"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4836" y="3690602"/>
            <a:ext cx="5875761"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261191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690401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3820" y="1128912"/>
            <a:ext cx="11011347"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1999"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6153617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835" y="1029711"/>
            <a:ext cx="11011347"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8270837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2751" y="1419424"/>
            <a:ext cx="6360758"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7880" y="1436689"/>
            <a:ext cx="4571309" cy="1533753"/>
          </a:xfrm>
        </p:spPr>
        <p:txBody>
          <a:bodyPr/>
          <a:lstStyle>
            <a:lvl1pPr marL="0" indent="0">
              <a:spcBef>
                <a:spcPts val="2398"/>
              </a:spcBef>
              <a:buNone/>
              <a:defRPr sz="1999">
                <a:solidFill>
                  <a:schemeClr val="accent1"/>
                </a:solidFill>
              </a:defRPr>
            </a:lvl1pPr>
            <a:lvl2pPr marL="0" indent="0">
              <a:spcBef>
                <a:spcPts val="799"/>
              </a:spcBef>
              <a:buNone/>
              <a:defRPr sz="1599"/>
            </a:lvl2pPr>
            <a:lvl3pPr marL="0" indent="0">
              <a:spcBef>
                <a:spcPts val="799"/>
              </a:spcBef>
              <a:buNone/>
              <a:defRPr sz="1399"/>
            </a:lvl3pPr>
            <a:lvl4pPr marL="0" indent="0">
              <a:spcBef>
                <a:spcPts val="799"/>
              </a:spcBef>
              <a:buNone/>
              <a:defRPr sz="1199"/>
            </a:lvl4pPr>
            <a:lvl5pPr marL="0" indent="0">
              <a:spcBef>
                <a:spcPts val="799"/>
              </a:spcBef>
              <a:buNone/>
              <a:defRPr sz="1099"/>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3822" y="5853281"/>
            <a:ext cx="11306745" cy="535275"/>
          </a:xfrm>
        </p:spPr>
        <p:txBody>
          <a:bodyPr/>
          <a:lstStyle>
            <a:lvl1pPr marL="0" indent="0">
              <a:spcBef>
                <a:spcPts val="1199"/>
              </a:spcBef>
              <a:buNone/>
              <a:defRPr sz="1799">
                <a:solidFill>
                  <a:schemeClr val="tx1"/>
                </a:solidFill>
              </a:defRPr>
            </a:lvl1pPr>
            <a:lvl2pPr marL="0" indent="0">
              <a:buNone/>
              <a:defRPr sz="1399">
                <a:solidFill>
                  <a:schemeClr val="tx1"/>
                </a:solidFill>
              </a:defRPr>
            </a:lvl2pPr>
            <a:lvl3pPr marL="0" indent="0">
              <a:buNone/>
              <a:defRPr sz="1099">
                <a:solidFill>
                  <a:schemeClr val="tx1"/>
                </a:solidFill>
              </a:defRPr>
            </a:lvl3pPr>
            <a:lvl4pPr marL="0" indent="0">
              <a:buNone/>
              <a:defRPr sz="1049">
                <a:solidFill>
                  <a:schemeClr val="tx1"/>
                </a:solidFill>
              </a:defRPr>
            </a:lvl4pPr>
            <a:lvl5pPr marL="0" indent="0">
              <a:buNone/>
              <a:defRPr sz="104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69924"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0950" y="5613072"/>
            <a:ext cx="1140961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2539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1"/>
            <a:ext cx="4752428" cy="430887"/>
          </a:xfrm>
        </p:spPr>
        <p:txBody>
          <a:bodyPr/>
          <a:lstStyle>
            <a:lvl1pPr algn="l">
              <a:defRPr sz="2798">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7880" y="2017714"/>
            <a:ext cx="4571309" cy="1533753"/>
          </a:xfrm>
        </p:spPr>
        <p:txBody>
          <a:bodyPr/>
          <a:lstStyle>
            <a:lvl1pPr marL="0" indent="0">
              <a:spcBef>
                <a:spcPts val="2398"/>
              </a:spcBef>
              <a:buNone/>
              <a:defRPr sz="1999">
                <a:solidFill>
                  <a:schemeClr val="accent1"/>
                </a:solidFill>
              </a:defRPr>
            </a:lvl1pPr>
            <a:lvl2pPr marL="0" indent="0">
              <a:spcBef>
                <a:spcPts val="799"/>
              </a:spcBef>
              <a:buNone/>
              <a:defRPr sz="1599"/>
            </a:lvl2pPr>
            <a:lvl3pPr marL="0" indent="0">
              <a:spcBef>
                <a:spcPts val="799"/>
              </a:spcBef>
              <a:buNone/>
              <a:defRPr sz="1399"/>
            </a:lvl3pPr>
            <a:lvl4pPr marL="0" indent="0">
              <a:spcBef>
                <a:spcPts val="799"/>
              </a:spcBef>
              <a:buNone/>
              <a:defRPr sz="1199"/>
            </a:lvl4pPr>
            <a:lvl5pPr marL="0" indent="0">
              <a:spcBef>
                <a:spcPts val="799"/>
              </a:spcBef>
              <a:buNone/>
              <a:defRPr sz="1099"/>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69924"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0227" y="0"/>
            <a:ext cx="6583836" cy="430567"/>
          </a:xfrm>
        </p:spPr>
        <p:txBody>
          <a:bodyPr/>
          <a:lstStyle/>
          <a:p>
            <a:endParaRPr lang="en-US"/>
          </a:p>
        </p:txBody>
      </p:sp>
    </p:spTree>
    <p:extLst>
      <p:ext uri="{BB962C8B-B14F-4D97-AF65-F5344CB8AC3E}">
        <p14:creationId xmlns:p14="http://schemas.microsoft.com/office/powerpoint/2010/main" val="12783968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44349" cy="430567"/>
          </a:xfrm>
        </p:spPr>
        <p:txBody>
          <a:bodyPr/>
          <a:lstStyle/>
          <a:p>
            <a:endParaRPr lang="en-US"/>
          </a:p>
        </p:txBody>
      </p:sp>
      <p:sp>
        <p:nvSpPr>
          <p:cNvPr id="9" name="Title 1"/>
          <p:cNvSpPr>
            <a:spLocks noGrp="1"/>
          </p:cNvSpPr>
          <p:nvPr>
            <p:ph type="title" hasCustomPrompt="1"/>
          </p:nvPr>
        </p:nvSpPr>
        <p:spPr>
          <a:xfrm>
            <a:off x="810799" y="2180459"/>
            <a:ext cx="4913673" cy="1353319"/>
          </a:xfrm>
          <a:noFill/>
        </p:spPr>
        <p:txBody>
          <a:bodyPr wrap="square" lIns="0" tIns="0" rIns="0" bIns="0" anchor="b" anchorCtr="0">
            <a:spAutoFit/>
          </a:bodyPr>
          <a:lstStyle>
            <a:lvl1pPr algn="l">
              <a:defRPr sz="43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0798" y="3962401"/>
            <a:ext cx="4913673" cy="307777"/>
          </a:xfrm>
          <a:noFill/>
        </p:spPr>
        <p:txBody>
          <a:bodyPr wrap="square" lIns="0" tIns="0" rIns="0" bIns="0">
            <a:spAutoFit/>
          </a:bodyPr>
          <a:lstStyle>
            <a:lvl1pPr marL="0" indent="0">
              <a:spcBef>
                <a:spcPts val="0"/>
              </a:spcBef>
              <a:buNone/>
              <a:defRPr sz="1999"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p:nvGrpSpPr>
        <p:grpSpPr bwMode="auto">
          <a:xfrm>
            <a:off x="434692" y="444500"/>
            <a:ext cx="2031169"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sz="1799"/>
            </a:p>
          </p:txBody>
        </p:sp>
      </p:grpSp>
    </p:spTree>
    <p:extLst>
      <p:ext uri="{BB962C8B-B14F-4D97-AF65-F5344CB8AC3E}">
        <p14:creationId xmlns:p14="http://schemas.microsoft.com/office/powerpoint/2010/main" val="1504230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2959" y="2017713"/>
            <a:ext cx="3671986" cy="1395254"/>
          </a:xfrm>
        </p:spPr>
        <p:txBody>
          <a:bodyPr/>
          <a:lstStyle>
            <a:lvl1pPr marL="0" indent="0">
              <a:spcBef>
                <a:spcPts val="2398"/>
              </a:spcBef>
              <a:buNone/>
              <a:defRPr sz="2398">
                <a:solidFill>
                  <a:schemeClr val="tx1"/>
                </a:solidFill>
              </a:defRPr>
            </a:lvl1pPr>
            <a:lvl2pPr marL="0" indent="0">
              <a:spcBef>
                <a:spcPts val="799"/>
              </a:spcBef>
              <a:buNone/>
              <a:defRPr sz="1799">
                <a:solidFill>
                  <a:schemeClr val="accent1"/>
                </a:solidFill>
              </a:defRPr>
            </a:lvl2pPr>
            <a:lvl3pPr marL="0" indent="0">
              <a:spcBef>
                <a:spcPts val="0"/>
              </a:spcBef>
              <a:buNone/>
              <a:defRPr sz="1599"/>
            </a:lvl3pPr>
            <a:lvl4pPr marL="0" indent="0">
              <a:spcBef>
                <a:spcPts val="0"/>
              </a:spcBef>
              <a:buNone/>
              <a:defRPr sz="1399"/>
            </a:lvl4pPr>
            <a:lvl5pPr marL="0" indent="0">
              <a:spcBef>
                <a:spcPts val="0"/>
              </a:spcBef>
              <a:buNone/>
              <a:defRPr sz="1199"/>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69924"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3836" cy="430567"/>
          </a:xfrm>
        </p:spPr>
        <p:txBody>
          <a:bodyPr/>
          <a:lstStyle/>
          <a:p>
            <a:endParaRPr lang="en-US"/>
          </a:p>
        </p:txBody>
      </p:sp>
    </p:spTree>
    <p:extLst>
      <p:ext uri="{BB962C8B-B14F-4D97-AF65-F5344CB8AC3E}">
        <p14:creationId xmlns:p14="http://schemas.microsoft.com/office/powerpoint/2010/main" val="14475961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p:nvSpPr>
        <p:spPr bwMode="auto">
          <a:xfrm>
            <a:off x="5542751" y="1419424"/>
            <a:ext cx="6360758"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7880" y="1436689"/>
            <a:ext cx="4571309" cy="1533753"/>
          </a:xfrm>
        </p:spPr>
        <p:txBody>
          <a:bodyPr/>
          <a:lstStyle>
            <a:lvl1pPr marL="0" indent="0">
              <a:spcBef>
                <a:spcPts val="2398"/>
              </a:spcBef>
              <a:buNone/>
              <a:defRPr sz="1999">
                <a:solidFill>
                  <a:schemeClr val="accent1"/>
                </a:solidFill>
              </a:defRPr>
            </a:lvl1pPr>
            <a:lvl2pPr marL="0" indent="0">
              <a:spcBef>
                <a:spcPts val="799"/>
              </a:spcBef>
              <a:buNone/>
              <a:defRPr sz="1599"/>
            </a:lvl2pPr>
            <a:lvl3pPr marL="0" indent="0">
              <a:spcBef>
                <a:spcPts val="799"/>
              </a:spcBef>
              <a:buNone/>
              <a:defRPr sz="1399"/>
            </a:lvl3pPr>
            <a:lvl4pPr marL="0" indent="0">
              <a:spcBef>
                <a:spcPts val="799"/>
              </a:spcBef>
              <a:buNone/>
              <a:defRPr sz="1199"/>
            </a:lvl4pPr>
            <a:lvl5pPr marL="0" indent="0">
              <a:spcBef>
                <a:spcPts val="799"/>
              </a:spcBef>
              <a:buNone/>
              <a:defRPr sz="1099"/>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3234" y="5853281"/>
            <a:ext cx="7408290" cy="535275"/>
          </a:xfrm>
        </p:spPr>
        <p:txBody>
          <a:bodyPr/>
          <a:lstStyle>
            <a:lvl1pPr marL="0" indent="0">
              <a:spcBef>
                <a:spcPts val="1199"/>
              </a:spcBef>
              <a:buNone/>
              <a:defRPr sz="1799">
                <a:solidFill>
                  <a:schemeClr val="tx1"/>
                </a:solidFill>
              </a:defRPr>
            </a:lvl1pPr>
            <a:lvl2pPr marL="0" indent="0">
              <a:buNone/>
              <a:defRPr sz="1399">
                <a:solidFill>
                  <a:schemeClr val="tx1"/>
                </a:solidFill>
              </a:defRPr>
            </a:lvl2pPr>
            <a:lvl3pPr marL="0" indent="0">
              <a:buNone/>
              <a:defRPr sz="1099">
                <a:solidFill>
                  <a:schemeClr val="tx1"/>
                </a:solidFill>
              </a:defRPr>
            </a:lvl3pPr>
            <a:lvl4pPr marL="0" indent="0">
              <a:buNone/>
              <a:defRPr sz="1049">
                <a:solidFill>
                  <a:schemeClr val="tx1"/>
                </a:solidFill>
              </a:defRPr>
            </a:lvl4pPr>
            <a:lvl5pPr marL="0" indent="0">
              <a:buNone/>
              <a:defRPr sz="1049">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p:nvCxnSpPr>
        <p:spPr>
          <a:xfrm>
            <a:off x="-1969924"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p:nvCxnSpPr>
        <p:spPr>
          <a:xfrm>
            <a:off x="480950" y="5613072"/>
            <a:ext cx="11409617"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p:nvGrpSpPr>
        <p:grpSpPr>
          <a:xfrm rot="10800000" flipH="1">
            <a:off x="3296370" y="5709080"/>
            <a:ext cx="369507"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p:nvGrpSpPr>
        <p:grpSpPr>
          <a:xfrm flipH="1">
            <a:off x="11497317" y="6443701"/>
            <a:ext cx="203820"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1819" fontAlgn="base">
                <a:lnSpc>
                  <a:spcPct val="90000"/>
                </a:lnSpc>
                <a:spcBef>
                  <a:spcPct val="0"/>
                </a:spcBef>
                <a:spcAft>
                  <a:spcPct val="0"/>
                </a:spcAft>
              </a:pPr>
              <a:endParaRPr lang="en-US" sz="2398"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230256300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1740" y="2017714"/>
            <a:ext cx="5841370" cy="1612749"/>
          </a:xfrm>
        </p:spPr>
        <p:txBody>
          <a:bodyPr/>
          <a:lstStyle>
            <a:lvl1pPr marL="0" indent="0">
              <a:spcBef>
                <a:spcPts val="1799"/>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3820" y="4101473"/>
            <a:ext cx="3719502" cy="984885"/>
          </a:xfrm>
        </p:spPr>
        <p:txBody>
          <a:bodyPr/>
          <a:lstStyle>
            <a:lvl1pPr marL="0" indent="0" algn="ctr">
              <a:spcBef>
                <a:spcPts val="1799"/>
              </a:spcBef>
              <a:buNone/>
              <a:defRPr sz="3198">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0997576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7881" y="1030053"/>
            <a:ext cx="11013950" cy="310863"/>
          </a:xfrm>
        </p:spPr>
        <p:txBody>
          <a:bodyPr/>
          <a:lstStyle>
            <a:lvl1pPr marL="0" indent="0" algn="ctr">
              <a:buNone/>
              <a:defRPr kumimoji="0" lang="en-US" sz="1999"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440" indent="0">
              <a:buNone/>
              <a:defRPr/>
            </a:lvl2pPr>
            <a:lvl3pPr marL="456880" indent="0">
              <a:buNone/>
              <a:defRPr/>
            </a:lvl3pPr>
            <a:lvl4pPr marL="661525" indent="0">
              <a:buNone/>
              <a:defRPr/>
            </a:lvl4pPr>
            <a:lvl5pPr marL="855064"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168776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7880" y="2145944"/>
            <a:ext cx="5187063"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7880" y="2811444"/>
            <a:ext cx="5504147" cy="1852815"/>
          </a:xfrm>
        </p:spPr>
        <p:txBody>
          <a:bodyPr anchor="t"/>
          <a:lstStyle>
            <a:lvl1pPr marL="0" indent="0" algn="l" defTabSz="114220">
              <a:spcBef>
                <a:spcPts val="1799"/>
              </a:spcBef>
              <a:spcAft>
                <a:spcPts val="1199"/>
              </a:spcAft>
              <a:buNone/>
              <a:defRPr sz="2398">
                <a:solidFill>
                  <a:schemeClr val="accent2"/>
                </a:solidFill>
                <a:latin typeface="+mj-lt"/>
              </a:defRPr>
            </a:lvl1pPr>
            <a:lvl2pPr marL="0" indent="0" algn="l" defTabSz="114220">
              <a:spcAft>
                <a:spcPts val="600"/>
              </a:spcAft>
              <a:buClr>
                <a:schemeClr val="accent1"/>
              </a:buClr>
              <a:buFont typeface="Arial" panose="020B0604020202020204" pitchFamily="34" charset="0"/>
              <a:buNone/>
              <a:defRPr sz="1599"/>
            </a:lvl2pPr>
            <a:lvl3pPr marL="0" indent="0" algn="l" defTabSz="114220">
              <a:spcAft>
                <a:spcPts val="600"/>
              </a:spcAft>
              <a:buClr>
                <a:schemeClr val="accent1"/>
              </a:buClr>
              <a:buFont typeface="Arial" panose="020B0604020202020204" pitchFamily="34" charset="0"/>
              <a:buNone/>
              <a:defRPr sz="1799" b="1"/>
            </a:lvl3pPr>
            <a:lvl4pPr marL="0" indent="0" algn="l" defTabSz="114220">
              <a:spcAft>
                <a:spcPts val="0"/>
              </a:spcAft>
              <a:buClr>
                <a:schemeClr val="accent1"/>
              </a:buClr>
              <a:buFont typeface="Arial" panose="020B0604020202020204" pitchFamily="34" charset="0"/>
              <a:buNone/>
              <a:defRPr sz="1599" b="1"/>
            </a:lvl4pPr>
            <a:lvl5pPr marL="0" indent="0" algn="l" defTabSz="114220">
              <a:spcBef>
                <a:spcPts val="0"/>
              </a:spcBef>
              <a:spcAft>
                <a:spcPts val="600"/>
              </a:spcAft>
              <a:buClr>
                <a:schemeClr val="accent1"/>
              </a:buClr>
              <a:buFont typeface="Arial" panose="020B0604020202020204" pitchFamily="34" charset="0"/>
              <a:buNone/>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p:nvCxnSpPr>
        <p:spPr>
          <a:xfrm>
            <a:off x="6578895"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818121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1996" y="4065105"/>
            <a:ext cx="2650034" cy="1492716"/>
          </a:xfrm>
        </p:spPr>
        <p:txBody>
          <a:bodyPr/>
          <a:lstStyle>
            <a:lvl1pPr marL="0" indent="0" algn="ctr" defTabSz="114220">
              <a:spcBef>
                <a:spcPts val="1799"/>
              </a:spcBef>
              <a:buNone/>
              <a:defRPr sz="1999">
                <a:solidFill>
                  <a:schemeClr val="accent1"/>
                </a:solidFill>
                <a:latin typeface="+mj-lt"/>
              </a:defRPr>
            </a:lvl1pPr>
            <a:lvl2pPr marL="0" indent="0" algn="ctr" defTabSz="114220">
              <a:spcBef>
                <a:spcPts val="600"/>
              </a:spcBef>
              <a:spcAft>
                <a:spcPts val="0"/>
              </a:spcAft>
              <a:buNone/>
              <a:defRPr sz="1399" b="1"/>
            </a:lvl2pPr>
            <a:lvl3pPr marL="0" indent="0" algn="ctr" defTabSz="114220">
              <a:spcBef>
                <a:spcPts val="0"/>
              </a:spcBef>
              <a:spcAft>
                <a:spcPts val="0"/>
              </a:spcAft>
              <a:buFont typeface="Arial" panose="020B0604020202020204" pitchFamily="34" charset="0"/>
              <a:buNone/>
              <a:defRPr sz="1399" i="0"/>
            </a:lvl3pPr>
            <a:lvl4pPr marL="0" indent="0" algn="ctr" defTabSz="114220">
              <a:spcBef>
                <a:spcPts val="0"/>
              </a:spcBef>
              <a:spcAft>
                <a:spcPts val="0"/>
              </a:spcAft>
              <a:buFont typeface="Arial" panose="020B0604020202020204" pitchFamily="34" charset="0"/>
              <a:buNone/>
              <a:defRPr sz="1199" b="0" i="1"/>
            </a:lvl4pPr>
            <a:lvl5pPr marL="0" indent="0" algn="ctr" defTabSz="114220">
              <a:spcBef>
                <a:spcPts val="0"/>
              </a:spcBef>
              <a:spcAft>
                <a:spcPts val="0"/>
              </a:spcAft>
              <a:buFont typeface="Arial" panose="020B0604020202020204" pitchFamily="34" charset="0"/>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5832" y="4065105"/>
            <a:ext cx="2317750" cy="1492716"/>
          </a:xfrm>
        </p:spPr>
        <p:txBody>
          <a:bodyPr/>
          <a:lstStyle>
            <a:lvl1pPr marL="0" indent="0" algn="ctr" defTabSz="114220">
              <a:spcBef>
                <a:spcPts val="1799"/>
              </a:spcBef>
              <a:buNone/>
              <a:defRPr sz="1999">
                <a:solidFill>
                  <a:schemeClr val="accent1"/>
                </a:solidFill>
                <a:latin typeface="+mj-lt"/>
              </a:defRPr>
            </a:lvl1pPr>
            <a:lvl2pPr marL="0" indent="0" algn="ctr" defTabSz="114220">
              <a:spcBef>
                <a:spcPts val="600"/>
              </a:spcBef>
              <a:spcAft>
                <a:spcPts val="0"/>
              </a:spcAft>
              <a:buNone/>
              <a:defRPr sz="1399" b="1"/>
            </a:lvl2pPr>
            <a:lvl3pPr marL="0" indent="0" algn="ctr" defTabSz="114220">
              <a:spcBef>
                <a:spcPts val="0"/>
              </a:spcBef>
              <a:spcAft>
                <a:spcPts val="0"/>
              </a:spcAft>
              <a:buFont typeface="Arial" panose="020B0604020202020204" pitchFamily="34" charset="0"/>
              <a:buNone/>
              <a:defRPr sz="1399" i="0"/>
            </a:lvl3pPr>
            <a:lvl4pPr marL="0" indent="0" algn="ctr" defTabSz="114220">
              <a:spcBef>
                <a:spcPts val="0"/>
              </a:spcBef>
              <a:spcAft>
                <a:spcPts val="0"/>
              </a:spcAft>
              <a:buFont typeface="Arial" panose="020B0604020202020204" pitchFamily="34" charset="0"/>
              <a:buNone/>
              <a:defRPr sz="1199" b="0" i="1"/>
            </a:lvl4pPr>
            <a:lvl5pPr marL="0" indent="0" algn="ctr" defTabSz="114220">
              <a:spcBef>
                <a:spcPts val="0"/>
              </a:spcBef>
              <a:spcAft>
                <a:spcPts val="0"/>
              </a:spcAft>
              <a:buFont typeface="Arial" panose="020B0604020202020204" pitchFamily="34" charset="0"/>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09667" y="4065105"/>
            <a:ext cx="2317750" cy="1492716"/>
          </a:xfrm>
        </p:spPr>
        <p:txBody>
          <a:bodyPr/>
          <a:lstStyle>
            <a:lvl1pPr marL="0" indent="0" algn="ctr" defTabSz="114220">
              <a:spcBef>
                <a:spcPts val="1799"/>
              </a:spcBef>
              <a:buNone/>
              <a:defRPr sz="1999">
                <a:solidFill>
                  <a:schemeClr val="accent1"/>
                </a:solidFill>
                <a:latin typeface="+mj-lt"/>
              </a:defRPr>
            </a:lvl1pPr>
            <a:lvl2pPr marL="0" indent="0" algn="ctr" defTabSz="114220">
              <a:spcBef>
                <a:spcPts val="600"/>
              </a:spcBef>
              <a:spcAft>
                <a:spcPts val="0"/>
              </a:spcAft>
              <a:buNone/>
              <a:defRPr sz="1399" b="1"/>
            </a:lvl2pPr>
            <a:lvl3pPr marL="0" indent="0" algn="ctr" defTabSz="114220">
              <a:spcBef>
                <a:spcPts val="0"/>
              </a:spcBef>
              <a:spcAft>
                <a:spcPts val="0"/>
              </a:spcAft>
              <a:buFont typeface="Arial" panose="020B0604020202020204" pitchFamily="34" charset="0"/>
              <a:buNone/>
              <a:defRPr sz="1399" i="0"/>
            </a:lvl3pPr>
            <a:lvl4pPr marL="0" indent="0" algn="ctr" defTabSz="114220">
              <a:spcBef>
                <a:spcPts val="0"/>
              </a:spcBef>
              <a:spcAft>
                <a:spcPts val="0"/>
              </a:spcAft>
              <a:buFont typeface="Arial" panose="020B0604020202020204" pitchFamily="34" charset="0"/>
              <a:buNone/>
              <a:defRPr sz="1199" b="0" i="1"/>
            </a:lvl4pPr>
            <a:lvl5pPr marL="0" indent="0" algn="ctr" defTabSz="114220">
              <a:spcBef>
                <a:spcPts val="0"/>
              </a:spcBef>
              <a:spcAft>
                <a:spcPts val="0"/>
              </a:spcAft>
              <a:buFont typeface="Arial" panose="020B0604020202020204" pitchFamily="34" charset="0"/>
              <a:buNone/>
              <a:defRPr sz="11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451307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836" y="2786510"/>
            <a:ext cx="5875764" cy="747897"/>
          </a:xfrm>
          <a:noFill/>
        </p:spPr>
        <p:txBody>
          <a:bodyPr wrap="square" lIns="0" tIns="0" rIns="0" bIns="0" anchor="b" anchorCtr="0">
            <a:spAutoFit/>
          </a:bodyPr>
          <a:lstStyle>
            <a:lvl1pPr algn="l" defTabSz="932089" rtl="0" eaLnBrk="1" latinLnBrk="0" hangingPunct="1">
              <a:lnSpc>
                <a:spcPct val="90000"/>
              </a:lnSpc>
              <a:spcBef>
                <a:spcPct val="0"/>
              </a:spcBef>
              <a:buNone/>
              <a:defRPr lang="en-US" sz="5396"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4836" y="3690602"/>
            <a:ext cx="5875761"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1999"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41536570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81915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7576735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148" y="1269828"/>
            <a:ext cx="4846316" cy="1107098"/>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6761" y="2520565"/>
            <a:ext cx="4845812" cy="276999"/>
          </a:xfrm>
        </p:spPr>
        <p:txBody>
          <a:bodyPr/>
          <a:lstStyle>
            <a:lvl1pPr marL="0" indent="0">
              <a:buNone/>
              <a:defRPr sz="1799"/>
            </a:lvl1pPr>
          </a:lstStyle>
          <a:p>
            <a:pPr lvl="0"/>
            <a:r>
              <a:rPr lang="en-US"/>
              <a:t>Click to edit Master text styles</a:t>
            </a:r>
          </a:p>
        </p:txBody>
      </p:sp>
    </p:spTree>
    <p:extLst>
      <p:ext uri="{BB962C8B-B14F-4D97-AF65-F5344CB8AC3E}">
        <p14:creationId xmlns:p14="http://schemas.microsoft.com/office/powerpoint/2010/main" val="95793522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7880" y="457200"/>
            <a:ext cx="11011347" cy="553998"/>
          </a:xfrm>
        </p:spPr>
        <p:txBody>
          <a:bodyPr/>
          <a:lstStyle/>
          <a:p>
            <a:r>
              <a:rPr lang="en-US"/>
              <a:t>Click to edit Master title style</a:t>
            </a:r>
          </a:p>
        </p:txBody>
      </p:sp>
    </p:spTree>
    <p:extLst>
      <p:ext uri="{BB962C8B-B14F-4D97-AF65-F5344CB8AC3E}">
        <p14:creationId xmlns:p14="http://schemas.microsoft.com/office/powerpoint/2010/main" val="21597363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84063" cy="430567"/>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5689" y="1235983"/>
            <a:ext cx="3571816" cy="2042482"/>
          </a:xfrm>
        </p:spPr>
        <p:txBody>
          <a:bodyPr/>
          <a:lstStyle>
            <a:lvl1pPr>
              <a:defRPr>
                <a:solidFill>
                  <a:schemeClr val="tx1"/>
                </a:solidFill>
              </a:defRPr>
            </a:lvl1pPr>
            <a:lvl2pPr>
              <a:defRPr sz="1999">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07419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7880" y="1436689"/>
            <a:ext cx="11011347" cy="1908215"/>
          </a:xfrm>
        </p:spPr>
        <p:txBody>
          <a:bodyPr/>
          <a:lstStyle>
            <a:lvl1pPr marL="0" indent="0">
              <a:buNone/>
              <a:defRPr sz="27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310" indent="0">
              <a:buNone/>
              <a:defRPr sz="239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19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399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6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60882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a:stretch>
            <a:fillRect/>
          </a:stretch>
        </p:blipFill>
        <p:spPr bwMode="black">
          <a:xfrm>
            <a:off x="583820" y="585788"/>
            <a:ext cx="1365356" cy="292608"/>
          </a:xfrm>
          <a:prstGeom prst="rect">
            <a:avLst/>
          </a:prstGeom>
        </p:spPr>
      </p:pic>
      <p:sp>
        <p:nvSpPr>
          <p:cNvPr id="2" name="Text Box 3" descr="This is a copyright notice that should be included on the final slide."/>
          <p:cNvSpPr txBox="1">
            <a:spLocks noChangeArrowheads="1"/>
          </p:cNvSpPr>
          <p:nvPr/>
        </p:nvSpPr>
        <p:spPr bwMode="blackWhite">
          <a:xfrm>
            <a:off x="583820" y="6161316"/>
            <a:ext cx="4479206"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637"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4427288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p:nvSpPr>
        <p:spPr bwMode="auto">
          <a:xfrm>
            <a:off x="0" y="0"/>
            <a:ext cx="12184063"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037162"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p:nvSpPr>
        <p:spPr bwMode="auto">
          <a:xfrm>
            <a:off x="-4749" y="670832"/>
            <a:ext cx="1218881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28237030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65764597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4911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p:nvGrpSpPr>
        <p:grpSpPr>
          <a:xfrm>
            <a:off x="436095" y="6431005"/>
            <a:ext cx="11318712"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3">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154424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004936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67229-5D60-417C-B006-1A335F09FB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DA4651-52D9-40E6-AB24-28AB3257E7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505EAC-CF52-4986-B136-94E15CCEE498}"/>
              </a:ext>
            </a:extLst>
          </p:cNvPr>
          <p:cNvSpPr>
            <a:spLocks noGrp="1"/>
          </p:cNvSpPr>
          <p:nvPr>
            <p:ph type="dt" sz="half" idx="10"/>
          </p:nvPr>
        </p:nvSpPr>
        <p:spPr/>
        <p:txBody>
          <a:bodyPr/>
          <a:lstStyle/>
          <a:p>
            <a:fld id="{98DBE74A-4FE6-4AC8-9C80-DC12CC4D5587}" type="datetimeFigureOut">
              <a:rPr lang="en-US" smtClean="0"/>
              <a:t>2/26/2024</a:t>
            </a:fld>
            <a:endParaRPr lang="en-US"/>
          </a:p>
        </p:txBody>
      </p:sp>
      <p:sp>
        <p:nvSpPr>
          <p:cNvPr id="5" name="Footer Placeholder 4">
            <a:extLst>
              <a:ext uri="{FF2B5EF4-FFF2-40B4-BE49-F238E27FC236}">
                <a16:creationId xmlns:a16="http://schemas.microsoft.com/office/drawing/2014/main" id="{7CA964F1-BD58-4B3E-B7F6-F5A6E2DA57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34342A-D985-4C44-A527-0AD5A600045C}"/>
              </a:ext>
            </a:extLst>
          </p:cNvPr>
          <p:cNvSpPr>
            <a:spLocks noGrp="1"/>
          </p:cNvSpPr>
          <p:nvPr>
            <p:ph type="sldNum" sz="quarter" idx="12"/>
          </p:nvPr>
        </p:nvSpPr>
        <p:spPr/>
        <p:txBody>
          <a:bodyPr/>
          <a:lstStyle/>
          <a:p>
            <a:fld id="{1E0D207A-23E8-4CB4-A7FC-FF0BEC418805}" type="slidenum">
              <a:rPr lang="en-US" smtClean="0"/>
              <a:t>‹#›</a:t>
            </a:fld>
            <a:endParaRPr lang="en-US"/>
          </a:p>
        </p:txBody>
      </p:sp>
    </p:spTree>
    <p:extLst>
      <p:ext uri="{BB962C8B-B14F-4D97-AF65-F5344CB8AC3E}">
        <p14:creationId xmlns:p14="http://schemas.microsoft.com/office/powerpoint/2010/main" val="91112247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84063" cy="430567"/>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p:nvGrpSpPr>
        <p:grpSpPr>
          <a:xfrm>
            <a:off x="436095" y="6431005"/>
            <a:ext cx="11318712"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3">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pPr>
              <a:endParaRPr lang="en-US" sz="2351"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680850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3820" y="585788"/>
            <a:ext cx="1365356"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330528" y="0"/>
            <a:ext cx="6853535" cy="6858000"/>
          </a:xfrm>
          <a:prstGeom prst="rect">
            <a:avLst/>
          </a:prstGeom>
        </p:spPr>
      </p:pic>
    </p:spTree>
    <p:extLst>
      <p:ext uri="{BB962C8B-B14F-4D97-AF65-F5344CB8AC3E}">
        <p14:creationId xmlns:p14="http://schemas.microsoft.com/office/powerpoint/2010/main" val="380419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Slide 1p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78540-694C-584B-A20A-F7CAE2FB993A}"/>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4063" cy="6858000"/>
          </a:xfrm>
          <a:prstGeom prst="rect">
            <a:avLst/>
          </a:prstGeom>
        </p:spPr>
      </p:pic>
      <p:sp>
        <p:nvSpPr>
          <p:cNvPr id="7" name="Title 2">
            <a:extLst>
              <a:ext uri="{FF2B5EF4-FFF2-40B4-BE49-F238E27FC236}">
                <a16:creationId xmlns:a16="http://schemas.microsoft.com/office/drawing/2014/main" id="{9D172EEA-F1FD-D243-9018-E2B5DE1433F2}"/>
              </a:ext>
            </a:extLst>
          </p:cNvPr>
          <p:cNvSpPr>
            <a:spLocks noGrp="1"/>
          </p:cNvSpPr>
          <p:nvPr>
            <p:ph type="title" hasCustomPrompt="1"/>
          </p:nvPr>
        </p:nvSpPr>
        <p:spPr>
          <a:xfrm>
            <a:off x="416722" y="583917"/>
            <a:ext cx="11300921" cy="553549"/>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Titles are 36pt Segoe UI </a:t>
            </a:r>
            <a:r>
              <a:rPr lang="en-US" err="1"/>
              <a:t>SemiBold</a:t>
            </a:r>
            <a:endParaRPr lang="en-US"/>
          </a:p>
        </p:txBody>
      </p:sp>
      <p:sp>
        <p:nvSpPr>
          <p:cNvPr id="8" name="Text Placeholder 11">
            <a:extLst>
              <a:ext uri="{FF2B5EF4-FFF2-40B4-BE49-F238E27FC236}">
                <a16:creationId xmlns:a16="http://schemas.microsoft.com/office/drawing/2014/main" id="{6F1C585D-338B-AD49-AC7A-76C2A345A7B9}"/>
              </a:ext>
            </a:extLst>
          </p:cNvPr>
          <p:cNvSpPr>
            <a:spLocks noGrp="1"/>
          </p:cNvSpPr>
          <p:nvPr>
            <p:ph type="body" sz="quarter" idx="21" hasCustomPrompt="1"/>
          </p:nvPr>
        </p:nvSpPr>
        <p:spPr>
          <a:xfrm>
            <a:off x="416721" y="2988854"/>
            <a:ext cx="11300921" cy="2497287"/>
          </a:xfrm>
          <a:prstGeom prst="rect">
            <a:avLst/>
          </a:prstGeom>
        </p:spPr>
        <p:txBody>
          <a:bodyPr/>
          <a:lstStyle>
            <a:lvl1pPr>
              <a:defRPr>
                <a:latin typeface="+mn-lt"/>
                <a:cs typeface="Segoe UI" panose="020B0502040204020203" pitchFamily="34" charset="0"/>
              </a:defRPr>
            </a:lvl1pPr>
          </a:lstStyle>
          <a:p>
            <a:r>
              <a:rPr lang="en-US"/>
              <a:t>Body copy, 24pt Segoe UI Regular</a:t>
            </a:r>
          </a:p>
          <a:p>
            <a:endParaRPr lang="en-US"/>
          </a:p>
          <a:p>
            <a:endParaRPr lang="en-US"/>
          </a:p>
          <a:p>
            <a:endParaRPr lang="en-US"/>
          </a:p>
          <a:p>
            <a:endParaRPr lang="en-US"/>
          </a:p>
        </p:txBody>
      </p:sp>
      <p:sp>
        <p:nvSpPr>
          <p:cNvPr id="9" name="Text Placeholder 14">
            <a:extLst>
              <a:ext uri="{FF2B5EF4-FFF2-40B4-BE49-F238E27FC236}">
                <a16:creationId xmlns:a16="http://schemas.microsoft.com/office/drawing/2014/main" id="{4DC4904E-4B34-C041-8A24-90C7E86A4887}"/>
              </a:ext>
            </a:extLst>
          </p:cNvPr>
          <p:cNvSpPr>
            <a:spLocks noGrp="1"/>
          </p:cNvSpPr>
          <p:nvPr>
            <p:ph type="body" sz="quarter" idx="10" hasCustomPrompt="1"/>
          </p:nvPr>
        </p:nvSpPr>
        <p:spPr>
          <a:xfrm>
            <a:off x="416722" y="2336814"/>
            <a:ext cx="11300919" cy="430567"/>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 </a:t>
            </a:r>
            <a:r>
              <a:rPr lang="en-US" err="1"/>
              <a:t>SemiBold</a:t>
            </a:r>
            <a:endParaRPr lang="en-US"/>
          </a:p>
        </p:txBody>
      </p:sp>
      <p:sp>
        <p:nvSpPr>
          <p:cNvPr id="11" name="Text Placeholder 11">
            <a:extLst>
              <a:ext uri="{FF2B5EF4-FFF2-40B4-BE49-F238E27FC236}">
                <a16:creationId xmlns:a16="http://schemas.microsoft.com/office/drawing/2014/main" id="{9FE2C09B-E149-7A42-A2DD-30D48A08B80B}"/>
              </a:ext>
            </a:extLst>
          </p:cNvPr>
          <p:cNvSpPr>
            <a:spLocks noGrp="1"/>
          </p:cNvSpPr>
          <p:nvPr>
            <p:ph type="body" sz="quarter" idx="22" hasCustomPrompt="1"/>
          </p:nvPr>
        </p:nvSpPr>
        <p:spPr>
          <a:xfrm>
            <a:off x="405543" y="3827753"/>
            <a:ext cx="11300921" cy="1980607"/>
          </a:xfrm>
          <a:prstGeom prst="rect">
            <a:avLst/>
          </a:prstGeom>
        </p:spPr>
        <p:txBody>
          <a:bodyPr/>
          <a:lstStyle>
            <a:lvl1pPr marL="456869" indent="-456869">
              <a:buFont typeface="Arial" panose="020B0604020202020204" pitchFamily="34" charset="0"/>
              <a:buChar char="•"/>
              <a:defRPr>
                <a:latin typeface="+mn-lt"/>
                <a:cs typeface="Segoe UI" panose="020B0502040204020203" pitchFamily="34" charset="0"/>
              </a:defRPr>
            </a:lvl1pPr>
          </a:lstStyle>
          <a:p>
            <a:r>
              <a:rPr lang="en-US"/>
              <a:t>Bullets body, 24pt Segoe UI Regular</a:t>
            </a:r>
          </a:p>
          <a:p>
            <a:endParaRPr lang="en-US"/>
          </a:p>
          <a:p>
            <a:endParaRPr lang="en-US"/>
          </a:p>
          <a:p>
            <a:endParaRPr lang="en-US"/>
          </a:p>
        </p:txBody>
      </p:sp>
      <p:pic>
        <p:nvPicPr>
          <p:cNvPr id="2" name="Picture 1">
            <a:extLst>
              <a:ext uri="{FF2B5EF4-FFF2-40B4-BE49-F238E27FC236}">
                <a16:creationId xmlns:a16="http://schemas.microsoft.com/office/drawing/2014/main" id="{BDF22628-DEC4-0D4C-8D65-1BA9C49D260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5884" y="0"/>
            <a:ext cx="2168181" cy="1752899"/>
          </a:xfrm>
          <a:prstGeom prst="rect">
            <a:avLst/>
          </a:prstGeom>
        </p:spPr>
      </p:pic>
    </p:spTree>
    <p:extLst>
      <p:ext uri="{BB962C8B-B14F-4D97-AF65-F5344CB8AC3E}">
        <p14:creationId xmlns:p14="http://schemas.microsoft.com/office/powerpoint/2010/main" val="73957993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Slide 3p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B51B72-697B-B845-AFCB-EE14E33C9C85}"/>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4063" cy="6858000"/>
          </a:xfrm>
          <a:prstGeom prst="rect">
            <a:avLst/>
          </a:prstGeom>
        </p:spPr>
      </p:pic>
      <p:sp>
        <p:nvSpPr>
          <p:cNvPr id="12" name="Title 28">
            <a:extLst>
              <a:ext uri="{FF2B5EF4-FFF2-40B4-BE49-F238E27FC236}">
                <a16:creationId xmlns:a16="http://schemas.microsoft.com/office/drawing/2014/main" id="{305A9082-FCBA-AE49-B1B9-7A1C082C69BF}"/>
              </a:ext>
            </a:extLst>
          </p:cNvPr>
          <p:cNvSpPr>
            <a:spLocks noGrp="1"/>
          </p:cNvSpPr>
          <p:nvPr>
            <p:ph type="title"/>
          </p:nvPr>
        </p:nvSpPr>
        <p:spPr>
          <a:xfrm>
            <a:off x="416723" y="583917"/>
            <a:ext cx="11215251" cy="553549"/>
          </a:xfrm>
          <a:prstGeom prst="rect">
            <a:avLst/>
          </a:prstGeom>
        </p:spPr>
        <p:txBody>
          <a:bodyPr/>
          <a:lstStyle>
            <a:lvl1pPr>
              <a:defRPr b="1" i="0">
                <a:latin typeface="Segoe UI Semibold" panose="020B0502040204020203" pitchFamily="34" charset="0"/>
                <a:cs typeface="Segoe UI Semibold" panose="020B0502040204020203" pitchFamily="34" charset="0"/>
              </a:defRPr>
            </a:lvl1pPr>
          </a:lstStyle>
          <a:p>
            <a:r>
              <a:rPr lang="en-US"/>
              <a:t>Three points</a:t>
            </a:r>
          </a:p>
        </p:txBody>
      </p:sp>
      <p:sp>
        <p:nvSpPr>
          <p:cNvPr id="13" name="Text Placeholder 29">
            <a:extLst>
              <a:ext uri="{FF2B5EF4-FFF2-40B4-BE49-F238E27FC236}">
                <a16:creationId xmlns:a16="http://schemas.microsoft.com/office/drawing/2014/main" id="{908B0C77-B0E9-9C49-84D3-43C582F6DEAC}"/>
              </a:ext>
            </a:extLst>
          </p:cNvPr>
          <p:cNvSpPr>
            <a:spLocks noGrp="1"/>
          </p:cNvSpPr>
          <p:nvPr>
            <p:ph type="body" sz="quarter" idx="10"/>
          </p:nvPr>
        </p:nvSpPr>
        <p:spPr>
          <a:xfrm>
            <a:off x="416721" y="2336814"/>
            <a:ext cx="3540662" cy="430567"/>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18" name="Text Placeholder 30">
            <a:extLst>
              <a:ext uri="{FF2B5EF4-FFF2-40B4-BE49-F238E27FC236}">
                <a16:creationId xmlns:a16="http://schemas.microsoft.com/office/drawing/2014/main" id="{DBD5769A-E90A-FF40-993E-599DF4CE87CD}"/>
              </a:ext>
            </a:extLst>
          </p:cNvPr>
          <p:cNvSpPr>
            <a:spLocks noGrp="1"/>
          </p:cNvSpPr>
          <p:nvPr>
            <p:ph type="body" sz="quarter" idx="26"/>
          </p:nvPr>
        </p:nvSpPr>
        <p:spPr>
          <a:xfrm>
            <a:off x="416721" y="2988731"/>
            <a:ext cx="3540662" cy="861133"/>
          </a:xfrm>
          <a:prstGeom prst="rect">
            <a:avLst/>
          </a:prstGeom>
        </p:spPr>
        <p:txBody>
          <a:bodyPr/>
          <a:lstStyle>
            <a:lvl1pPr>
              <a:defRPr>
                <a:latin typeface="+mn-lt"/>
              </a:defRPr>
            </a:lvl1pPr>
          </a:lstStyle>
          <a:p>
            <a:r>
              <a:rPr lang="en-US"/>
              <a:t>Body copy, 24pt Segoe UI Regular</a:t>
            </a:r>
          </a:p>
        </p:txBody>
      </p:sp>
      <p:sp>
        <p:nvSpPr>
          <p:cNvPr id="19" name="Text Placeholder 38">
            <a:extLst>
              <a:ext uri="{FF2B5EF4-FFF2-40B4-BE49-F238E27FC236}">
                <a16:creationId xmlns:a16="http://schemas.microsoft.com/office/drawing/2014/main" id="{983D909F-EA0F-904F-B618-FE24250BDB22}"/>
              </a:ext>
            </a:extLst>
          </p:cNvPr>
          <p:cNvSpPr>
            <a:spLocks noGrp="1"/>
          </p:cNvSpPr>
          <p:nvPr>
            <p:ph type="body" sz="quarter" idx="27"/>
          </p:nvPr>
        </p:nvSpPr>
        <p:spPr>
          <a:xfrm>
            <a:off x="4254017" y="2336814"/>
            <a:ext cx="3540662" cy="430567"/>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0" name="Text Placeholder 39">
            <a:extLst>
              <a:ext uri="{FF2B5EF4-FFF2-40B4-BE49-F238E27FC236}">
                <a16:creationId xmlns:a16="http://schemas.microsoft.com/office/drawing/2014/main" id="{BBB9115B-BB62-A047-A44C-A70021022148}"/>
              </a:ext>
            </a:extLst>
          </p:cNvPr>
          <p:cNvSpPr>
            <a:spLocks noGrp="1"/>
          </p:cNvSpPr>
          <p:nvPr>
            <p:ph type="body" sz="quarter" idx="28"/>
          </p:nvPr>
        </p:nvSpPr>
        <p:spPr>
          <a:xfrm>
            <a:off x="4254017" y="2988731"/>
            <a:ext cx="3540662" cy="1377813"/>
          </a:xfrm>
          <a:prstGeom prst="rect">
            <a:avLst/>
          </a:prstGeom>
        </p:spPr>
        <p:txBody>
          <a:bodyPr/>
          <a:lstStyle>
            <a:lvl1pPr>
              <a:defRPr>
                <a:latin typeface="+mn-lt"/>
              </a:defRPr>
            </a:lvl1pPr>
          </a:lstStyle>
          <a:p>
            <a:r>
              <a:rPr lang="en-US"/>
              <a:t>Body copy, 24pt Segoe UI Regular</a:t>
            </a:r>
          </a:p>
          <a:p>
            <a:endParaRPr lang="en-US"/>
          </a:p>
        </p:txBody>
      </p:sp>
      <p:sp>
        <p:nvSpPr>
          <p:cNvPr id="21" name="Text Placeholder 40">
            <a:extLst>
              <a:ext uri="{FF2B5EF4-FFF2-40B4-BE49-F238E27FC236}">
                <a16:creationId xmlns:a16="http://schemas.microsoft.com/office/drawing/2014/main" id="{D8E2DF19-D046-AA49-86AD-6BFFF6F3CCEE}"/>
              </a:ext>
            </a:extLst>
          </p:cNvPr>
          <p:cNvSpPr>
            <a:spLocks noGrp="1"/>
          </p:cNvSpPr>
          <p:nvPr>
            <p:ph type="body" sz="quarter" idx="29"/>
          </p:nvPr>
        </p:nvSpPr>
        <p:spPr>
          <a:xfrm>
            <a:off x="8091312" y="2336814"/>
            <a:ext cx="3540662" cy="430567"/>
          </a:xfrm>
          <a:prstGeom prst="rect">
            <a:avLst/>
          </a:prstGeom>
        </p:spPr>
        <p:txBody>
          <a:bodyPr/>
          <a:lstStyle>
            <a:lvl1pPr>
              <a:defRPr b="1" i="0">
                <a:solidFill>
                  <a:srgbClr val="C00000"/>
                </a:solidFill>
                <a:latin typeface="Segoe UI Semibold" panose="020B0502040204020203" pitchFamily="34" charset="0"/>
                <a:cs typeface="Segoe UI Semibold" panose="020B0502040204020203" pitchFamily="34" charset="0"/>
              </a:defRPr>
            </a:lvl1pPr>
          </a:lstStyle>
          <a:p>
            <a:r>
              <a:rPr lang="en-US"/>
              <a:t>24pt Segoe UI</a:t>
            </a:r>
          </a:p>
        </p:txBody>
      </p:sp>
      <p:sp>
        <p:nvSpPr>
          <p:cNvPr id="22" name="Text Placeholder 41">
            <a:extLst>
              <a:ext uri="{FF2B5EF4-FFF2-40B4-BE49-F238E27FC236}">
                <a16:creationId xmlns:a16="http://schemas.microsoft.com/office/drawing/2014/main" id="{907F351E-DC67-8140-828A-93E0BF9E6A6C}"/>
              </a:ext>
            </a:extLst>
          </p:cNvPr>
          <p:cNvSpPr>
            <a:spLocks noGrp="1"/>
          </p:cNvSpPr>
          <p:nvPr>
            <p:ph type="body" sz="quarter" idx="30"/>
          </p:nvPr>
        </p:nvSpPr>
        <p:spPr>
          <a:xfrm>
            <a:off x="8091312" y="2988731"/>
            <a:ext cx="3540662" cy="1377813"/>
          </a:xfrm>
          <a:prstGeom prst="rect">
            <a:avLst/>
          </a:prstGeom>
        </p:spPr>
        <p:txBody>
          <a:bodyPr/>
          <a:lstStyle>
            <a:lvl1pPr>
              <a:defRPr>
                <a:latin typeface="+mn-lt"/>
              </a:defRPr>
            </a:lvl1pPr>
          </a:lstStyle>
          <a:p>
            <a:r>
              <a:rPr lang="en-US"/>
              <a:t>Body copy, 24pt Segoe UI Regular</a:t>
            </a:r>
          </a:p>
          <a:p>
            <a:endParaRPr lang="en-US"/>
          </a:p>
        </p:txBody>
      </p:sp>
      <p:sp>
        <p:nvSpPr>
          <p:cNvPr id="16" name="Text Placeholder 30">
            <a:extLst>
              <a:ext uri="{FF2B5EF4-FFF2-40B4-BE49-F238E27FC236}">
                <a16:creationId xmlns:a16="http://schemas.microsoft.com/office/drawing/2014/main" id="{A4C2CA95-0944-CF4D-A143-59923030A1ED}"/>
              </a:ext>
            </a:extLst>
          </p:cNvPr>
          <p:cNvSpPr>
            <a:spLocks noGrp="1"/>
          </p:cNvSpPr>
          <p:nvPr>
            <p:ph type="body" sz="quarter" idx="31" hasCustomPrompt="1"/>
          </p:nvPr>
        </p:nvSpPr>
        <p:spPr>
          <a:xfrm>
            <a:off x="416722" y="4286229"/>
            <a:ext cx="3563018" cy="861133"/>
          </a:xfrm>
          <a:prstGeom prst="rect">
            <a:avLst/>
          </a:prstGeom>
        </p:spPr>
        <p:txBody>
          <a:bodyPr/>
          <a:lstStyle>
            <a:lvl1pPr marL="456869" indent="-456869">
              <a:buFont typeface="Arial" panose="020B0604020202020204" pitchFamily="34" charset="0"/>
              <a:buChar char="•"/>
              <a:defRPr>
                <a:latin typeface="+mn-lt"/>
              </a:defRPr>
            </a:lvl1pPr>
          </a:lstStyle>
          <a:p>
            <a:r>
              <a:rPr lang="en-US"/>
              <a:t>Bullets body, 24pt Segoe UI Regular</a:t>
            </a:r>
          </a:p>
        </p:txBody>
      </p:sp>
      <p:sp>
        <p:nvSpPr>
          <p:cNvPr id="17" name="Text Placeholder 30">
            <a:extLst>
              <a:ext uri="{FF2B5EF4-FFF2-40B4-BE49-F238E27FC236}">
                <a16:creationId xmlns:a16="http://schemas.microsoft.com/office/drawing/2014/main" id="{CE0EACE2-E49D-7341-A702-389F3CEB1323}"/>
              </a:ext>
            </a:extLst>
          </p:cNvPr>
          <p:cNvSpPr>
            <a:spLocks noGrp="1"/>
          </p:cNvSpPr>
          <p:nvPr>
            <p:ph type="body" sz="quarter" idx="32" hasCustomPrompt="1"/>
          </p:nvPr>
        </p:nvSpPr>
        <p:spPr>
          <a:xfrm>
            <a:off x="4250790" y="4286229"/>
            <a:ext cx="3563018" cy="861133"/>
          </a:xfrm>
          <a:prstGeom prst="rect">
            <a:avLst/>
          </a:prstGeom>
        </p:spPr>
        <p:txBody>
          <a:bodyPr/>
          <a:lstStyle>
            <a:lvl1pPr marL="456869" indent="-456869">
              <a:buFont typeface="Arial" panose="020B0604020202020204" pitchFamily="34" charset="0"/>
              <a:buChar char="•"/>
              <a:defRPr>
                <a:latin typeface="+mn-lt"/>
              </a:defRPr>
            </a:lvl1pPr>
          </a:lstStyle>
          <a:p>
            <a:r>
              <a:rPr lang="en-US"/>
              <a:t>Bullets body, 24pt Segoe UI Regular</a:t>
            </a:r>
          </a:p>
        </p:txBody>
      </p:sp>
      <p:sp>
        <p:nvSpPr>
          <p:cNvPr id="23" name="Text Placeholder 30">
            <a:extLst>
              <a:ext uri="{FF2B5EF4-FFF2-40B4-BE49-F238E27FC236}">
                <a16:creationId xmlns:a16="http://schemas.microsoft.com/office/drawing/2014/main" id="{72A1DB94-C2FC-B243-8D71-3D5650EB111C}"/>
              </a:ext>
            </a:extLst>
          </p:cNvPr>
          <p:cNvSpPr>
            <a:spLocks noGrp="1"/>
          </p:cNvSpPr>
          <p:nvPr>
            <p:ph type="body" sz="quarter" idx="33" hasCustomPrompt="1"/>
          </p:nvPr>
        </p:nvSpPr>
        <p:spPr>
          <a:xfrm>
            <a:off x="8084858" y="4286229"/>
            <a:ext cx="3563018" cy="861133"/>
          </a:xfrm>
          <a:prstGeom prst="rect">
            <a:avLst/>
          </a:prstGeom>
        </p:spPr>
        <p:txBody>
          <a:bodyPr/>
          <a:lstStyle>
            <a:lvl1pPr marL="456869" indent="-456869">
              <a:buFont typeface="Arial" panose="020B0604020202020204" pitchFamily="34" charset="0"/>
              <a:buChar char="•"/>
              <a:defRPr>
                <a:latin typeface="+mn-lt"/>
              </a:defRPr>
            </a:lvl1pPr>
          </a:lstStyle>
          <a:p>
            <a:r>
              <a:rPr lang="en-US"/>
              <a:t>Bullets body, 24pt Segoe UI Regular</a:t>
            </a:r>
          </a:p>
        </p:txBody>
      </p:sp>
      <p:pic>
        <p:nvPicPr>
          <p:cNvPr id="2" name="Picture 1">
            <a:extLst>
              <a:ext uri="{FF2B5EF4-FFF2-40B4-BE49-F238E27FC236}">
                <a16:creationId xmlns:a16="http://schemas.microsoft.com/office/drawing/2014/main" id="{70F37DBE-5BDF-7D4E-B31C-C108D09D5F3B}"/>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10015884" y="-1"/>
            <a:ext cx="2168181" cy="1753809"/>
          </a:xfrm>
          <a:prstGeom prst="rect">
            <a:avLst/>
          </a:prstGeom>
        </p:spPr>
      </p:pic>
    </p:spTree>
    <p:extLst>
      <p:ext uri="{BB962C8B-B14F-4D97-AF65-F5344CB8AC3E}">
        <p14:creationId xmlns:p14="http://schemas.microsoft.com/office/powerpoint/2010/main" val="74822868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402" y="2532448"/>
            <a:ext cx="9624120" cy="1793104"/>
          </a:xfrm>
          <a:prstGeom prst="rect">
            <a:avLst/>
          </a:prstGeom>
          <a:noFill/>
        </p:spPr>
        <p:txBody>
          <a:bodyPr lIns="0" tIns="0" rIns="0" bIns="182880" anchor="b" anchorCtr="0"/>
          <a:lstStyle>
            <a:lvl1pPr>
              <a:defRPr sz="4702"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178" y="4350114"/>
            <a:ext cx="9596568" cy="724246"/>
          </a:xfrm>
          <a:prstGeom prst="rect">
            <a:avLst/>
          </a:prstGeom>
        </p:spPr>
        <p:txBody>
          <a:bodyPr/>
          <a:lstStyle>
            <a:lvl1pPr>
              <a:defRPr sz="1764">
                <a:solidFill>
                  <a:schemeClr val="bg2"/>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889221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402" y="2532448"/>
            <a:ext cx="9624120" cy="1793104"/>
          </a:xfrm>
          <a:prstGeom prst="rect">
            <a:avLst/>
          </a:prstGeom>
          <a:noFill/>
        </p:spPr>
        <p:txBody>
          <a:bodyPr lIns="0" tIns="0" rIns="0" bIns="182880" anchor="b" anchorCtr="0"/>
          <a:lstStyle>
            <a:lvl1pPr>
              <a:defRPr sz="4702"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178" y="4350114"/>
            <a:ext cx="9596568" cy="724246"/>
          </a:xfrm>
          <a:prstGeom prst="rect">
            <a:avLst/>
          </a:prstGeom>
        </p:spPr>
        <p:txBody>
          <a:bodyPr/>
          <a:lstStyle>
            <a:lvl1pPr>
              <a:defRPr sz="1764">
                <a:solidFill>
                  <a:schemeClr val="bg2"/>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178178690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403" y="472516"/>
            <a:ext cx="133480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402" y="2532448"/>
            <a:ext cx="9624120" cy="1793104"/>
          </a:xfrm>
          <a:prstGeom prst="rect">
            <a:avLst/>
          </a:prstGeom>
          <a:noFill/>
        </p:spPr>
        <p:txBody>
          <a:bodyPr lIns="0" tIns="0" rIns="0" bIns="182880" anchor="b" anchorCtr="0"/>
          <a:lstStyle>
            <a:lvl1pPr>
              <a:defRPr sz="4702" strike="noStrike" spc="-49" baseline="0">
                <a:solidFill>
                  <a:schemeClr val="tx1"/>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178" y="4350114"/>
            <a:ext cx="9596568" cy="724246"/>
          </a:xfrm>
          <a:prstGeom prst="rect">
            <a:avLst/>
          </a:prstGeom>
        </p:spPr>
        <p:txBody>
          <a:bodyPr/>
          <a:lstStyle>
            <a:lvl1pPr>
              <a:defRPr sz="1764">
                <a:solidFill>
                  <a:schemeClr val="tx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1939122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9975" y="76828"/>
            <a:ext cx="5836146" cy="6704347"/>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6" name="Picture 5">
            <a:extLst>
              <a:ext uri="{FF2B5EF4-FFF2-40B4-BE49-F238E27FC236}">
                <a16:creationId xmlns:a16="http://schemas.microsoft.com/office/drawing/2014/main" id="{B20A2648-6571-4C64-BC6F-95A594EE0C5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177242067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51291285-4C14-47DC-BEF4-2B1E7FBA4C37}"/>
              </a:ext>
              <a:ext uri="{C183D7F6-B498-43B3-948B-1728B52AA6E4}">
                <adec:decorative xmlns:adec="http://schemas.microsoft.com/office/drawing/2017/decorative" val="1"/>
              </a:ext>
            </a:extLst>
          </p:cNvPr>
          <p:cNvSpPr/>
          <p:nvPr userDrawn="1"/>
        </p:nvSpPr>
        <p:spPr bwMode="auto">
          <a:xfrm>
            <a:off x="6092031" y="0"/>
            <a:ext cx="6092032"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13307" y="298921"/>
            <a:ext cx="5449481" cy="6260161"/>
          </a:xfrm>
          <a:prstGeom prst="rect">
            <a:avLst/>
          </a:prstGeom>
        </p:spPr>
      </p:pic>
      <p:pic>
        <p:nvPicPr>
          <p:cNvPr id="9" name="Picture 8">
            <a:extLst>
              <a:ext uri="{FF2B5EF4-FFF2-40B4-BE49-F238E27FC236}">
                <a16:creationId xmlns:a16="http://schemas.microsoft.com/office/drawing/2014/main" id="{04B309A0-316E-4E74-94BA-F657F5A9138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7856829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440987" y="321590"/>
            <a:ext cx="5410013" cy="6214821"/>
          </a:xfrm>
          <a:prstGeom prst="rect">
            <a:avLst/>
          </a:prstGeom>
        </p:spPr>
      </p:pic>
      <p:pic>
        <p:nvPicPr>
          <p:cNvPr id="7" name="Picture 6">
            <a:extLst>
              <a:ext uri="{FF2B5EF4-FFF2-40B4-BE49-F238E27FC236}">
                <a16:creationId xmlns:a16="http://schemas.microsoft.com/office/drawing/2014/main" id="{4486DC7A-27C2-4748-B4F8-CE5439C17C0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125272223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07923" y="0"/>
            <a:ext cx="6076141"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1042" y="0"/>
            <a:ext cx="5969901" cy="6858000"/>
          </a:xfrm>
          <a:prstGeom prst="rect">
            <a:avLst/>
          </a:prstGeom>
        </p:spPr>
      </p:pic>
      <p:pic>
        <p:nvPicPr>
          <p:cNvPr id="10" name="Picture 9">
            <a:extLst>
              <a:ext uri="{FF2B5EF4-FFF2-40B4-BE49-F238E27FC236}">
                <a16:creationId xmlns:a16="http://schemas.microsoft.com/office/drawing/2014/main" id="{0283E3EB-359D-48BC-8F7E-0D6586B7F5F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3823863185"/>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07923" y="0"/>
            <a:ext cx="6076141"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107923" y="0"/>
            <a:ext cx="6076141" cy="6858000"/>
          </a:xfrm>
          <a:prstGeom prst="rect">
            <a:avLst/>
          </a:prstGeom>
        </p:spPr>
      </p:pic>
      <p:pic>
        <p:nvPicPr>
          <p:cNvPr id="9" name="Picture 8">
            <a:extLst>
              <a:ext uri="{FF2B5EF4-FFF2-40B4-BE49-F238E27FC236}">
                <a16:creationId xmlns:a16="http://schemas.microsoft.com/office/drawing/2014/main" id="{BD291784-3E3C-451F-BC8D-D4126B8E85C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4115750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979778"/>
            <a:ext cx="9138047" cy="553998"/>
          </a:xfrm>
          <a:noFill/>
        </p:spPr>
        <p:txBody>
          <a:bodyPr lIns="0" tIns="0" rIns="0" bIns="0" anchor="b" anchorCtr="0">
            <a:spAutoFit/>
          </a:bodyPr>
          <a:lstStyle>
            <a:lvl1pPr>
              <a:defRPr sz="3597"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3820" y="3962400"/>
            <a:ext cx="9138047" cy="338554"/>
          </a:xfrm>
          <a:noFill/>
        </p:spPr>
        <p:txBody>
          <a:bodyPr wrap="square" lIns="0" tIns="0" rIns="0" bIns="0">
            <a:spAutoFit/>
          </a:bodyPr>
          <a:lstStyle>
            <a:lvl1pPr marL="0" indent="0">
              <a:spcBef>
                <a:spcPts val="0"/>
              </a:spcBef>
              <a:buNone/>
              <a:defRPr sz="2198"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3820" y="585788"/>
            <a:ext cx="1365356"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1664" y="6088741"/>
            <a:ext cx="4161872" cy="215444"/>
          </a:xfrm>
          <a:noFill/>
        </p:spPr>
        <p:txBody>
          <a:bodyPr wrap="square" lIns="0" tIns="0" rIns="0" bIns="0">
            <a:spAutoFit/>
          </a:bodyPr>
          <a:lstStyle>
            <a:lvl1pPr marL="0" indent="0">
              <a:spcBef>
                <a:spcPts val="0"/>
              </a:spcBef>
              <a:buNone/>
              <a:defRPr sz="1399"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584159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07923" y="0"/>
            <a:ext cx="6076141"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marL="0" marR="0" lvl="0" indent="0" algn="ctr" defTabSz="913462" rtl="0" eaLnBrk="1" fontAlgn="base" latinLnBrk="0" hangingPunct="1">
              <a:lnSpc>
                <a:spcPct val="90000"/>
              </a:lnSpc>
              <a:spcBef>
                <a:spcPct val="0"/>
              </a:spcBef>
              <a:spcAft>
                <a:spcPct val="0"/>
              </a:spcAft>
              <a:buClrTx/>
              <a:buSzTx/>
              <a:buFontTx/>
              <a:buNone/>
              <a:tabLst/>
              <a:defRPr/>
            </a:pPr>
            <a:endParaRPr kumimoji="0" lang="en-US" sz="2351"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61042" y="0"/>
            <a:ext cx="5969901" cy="6858000"/>
          </a:xfrm>
          <a:prstGeom prst="rect">
            <a:avLst/>
          </a:prstGeom>
        </p:spPr>
      </p:pic>
      <p:pic>
        <p:nvPicPr>
          <p:cNvPr id="9" name="Picture 8">
            <a:extLst>
              <a:ext uri="{FF2B5EF4-FFF2-40B4-BE49-F238E27FC236}">
                <a16:creationId xmlns:a16="http://schemas.microsoft.com/office/drawing/2014/main" id="{25D1C86E-43D4-4964-AD78-7E5BC9208C3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3882902895"/>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4162" y="0"/>
            <a:ext cx="5969901" cy="6858000"/>
          </a:xfrm>
          <a:prstGeom prst="rect">
            <a:avLst/>
          </a:prstGeom>
        </p:spPr>
      </p:pic>
      <p:pic>
        <p:nvPicPr>
          <p:cNvPr id="7" name="Picture 6">
            <a:extLst>
              <a:ext uri="{FF2B5EF4-FFF2-40B4-BE49-F238E27FC236}">
                <a16:creationId xmlns:a16="http://schemas.microsoft.com/office/drawing/2014/main" id="{CA16D763-915A-439B-8A74-DD618C3B5A5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310564386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6214162" y="0"/>
            <a:ext cx="5969901" cy="6858000"/>
          </a:xfrm>
          <a:prstGeom prst="rect">
            <a:avLst/>
          </a:prstGeom>
        </p:spPr>
      </p:pic>
      <p:pic>
        <p:nvPicPr>
          <p:cNvPr id="8" name="Picture 7">
            <a:extLst>
              <a:ext uri="{FF2B5EF4-FFF2-40B4-BE49-F238E27FC236}">
                <a16:creationId xmlns:a16="http://schemas.microsoft.com/office/drawing/2014/main" id="{6B756EDC-8184-4D95-9D54-CD3792F8D19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1852432872"/>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402" y="2532448"/>
            <a:ext cx="5425402" cy="1793104"/>
          </a:xfrm>
          <a:prstGeom prst="rect">
            <a:avLst/>
          </a:prstGeom>
          <a:noFill/>
        </p:spPr>
        <p:txBody>
          <a:bodyPr lIns="0" tIns="0" rIns="0" bIns="182880" anchor="b" anchorCtr="0"/>
          <a:lstStyle>
            <a:lvl1pPr>
              <a:defRPr sz="4702" strike="noStrike" spc="-49" baseline="0">
                <a:solidFill>
                  <a:schemeClr val="bg1"/>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178" y="4350114"/>
            <a:ext cx="5409870" cy="724246"/>
          </a:xfrm>
          <a:prstGeom prst="rect">
            <a:avLst/>
          </a:prstGeom>
        </p:spPr>
        <p:txBody>
          <a:bodyPr/>
          <a:lstStyle>
            <a:lvl1pPr>
              <a:defRPr sz="1764">
                <a:solidFill>
                  <a:schemeClr val="bg1"/>
                </a:solidFill>
              </a:defRPr>
            </a:lvl1pPr>
            <a:lvl2pPr>
              <a:defRPr sz="1764">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14162" y="0"/>
            <a:ext cx="5969901" cy="6858000"/>
          </a:xfrm>
          <a:prstGeom prst="rect">
            <a:avLst/>
          </a:prstGeom>
        </p:spPr>
      </p:pic>
      <p:pic>
        <p:nvPicPr>
          <p:cNvPr id="8" name="Picture 7">
            <a:extLst>
              <a:ext uri="{FF2B5EF4-FFF2-40B4-BE49-F238E27FC236}">
                <a16:creationId xmlns:a16="http://schemas.microsoft.com/office/drawing/2014/main" id="{4DDE5918-1F75-4E3A-B35B-647CA7F93F0B}"/>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0903" y="473796"/>
            <a:ext cx="1334803" cy="190278"/>
          </a:xfrm>
          <a:prstGeom prst="rect">
            <a:avLst/>
          </a:prstGeom>
        </p:spPr>
      </p:pic>
    </p:spTree>
    <p:extLst>
      <p:ext uri="{BB962C8B-B14F-4D97-AF65-F5344CB8AC3E}">
        <p14:creationId xmlns:p14="http://schemas.microsoft.com/office/powerpoint/2010/main" val="150823825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1168944"/>
            <a:ext cx="3616025" cy="899665"/>
          </a:xfrm>
          <a:prstGeom prst="rect">
            <a:avLst/>
          </a:prstGeom>
        </p:spPr>
        <p:txBody>
          <a:bodyPr lIns="0" tIns="0" rIns="0" bIns="0"/>
          <a:lstStyle>
            <a:lvl1pPr>
              <a:defRPr sz="1764" spc="0" baseline="0">
                <a:solidFill>
                  <a:schemeClr val="bg1"/>
                </a:solidFill>
              </a:defRPr>
            </a:lvl1pPr>
          </a:lstStyle>
          <a:p>
            <a:r>
              <a:rPr lang="en-US"/>
              <a:t>Contents</a:t>
            </a:r>
          </a:p>
        </p:txBody>
      </p:sp>
      <p:sp>
        <p:nvSpPr>
          <p:cNvPr id="4" name="Text Placeholder 3"/>
          <p:cNvSpPr>
            <a:spLocks noGrp="1"/>
          </p:cNvSpPr>
          <p:nvPr>
            <p:ph type="body" sz="quarter" idx="10" hasCustomPrompt="1"/>
          </p:nvPr>
        </p:nvSpPr>
        <p:spPr>
          <a:xfrm>
            <a:off x="6225788" y="1168943"/>
            <a:ext cx="547081" cy="3786998"/>
          </a:xfrm>
          <a:prstGeom prst="rect">
            <a:avLst/>
          </a:prstGeom>
        </p:spPr>
        <p:txBody>
          <a:bodyPr wrap="square" lIns="0" tIns="0" rIns="0" bIns="0">
            <a:noAutofit/>
          </a:bodyPr>
          <a:lstStyle>
            <a:lvl1pPr marL="0" indent="0" defTabSz="506975">
              <a:spcAft>
                <a:spcPts val="490"/>
              </a:spcAft>
              <a:buNone/>
              <a:defRPr sz="1764" spc="0" baseline="0">
                <a:solidFill>
                  <a:schemeClr val="accent5"/>
                </a:solidFill>
              </a:defRPr>
            </a:lvl1pPr>
            <a:lvl2pPr marL="223940" indent="0">
              <a:buNone/>
              <a:defRPr sz="1764"/>
            </a:lvl2pPr>
            <a:lvl3pPr marL="447879" indent="0">
              <a:buNone/>
              <a:defRPr sz="1764"/>
            </a:lvl3pPr>
            <a:lvl4pPr marL="671819" indent="0">
              <a:buNone/>
              <a:defRPr sz="1764"/>
            </a:lvl4pPr>
            <a:lvl5pPr marL="895759" indent="0">
              <a:buNone/>
              <a:defRPr sz="1764"/>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2868" y="1168942"/>
            <a:ext cx="3288238" cy="3786998"/>
          </a:xfrm>
          <a:prstGeom prst="rect">
            <a:avLst/>
          </a:prstGeom>
        </p:spPr>
        <p:txBody>
          <a:bodyPr wrap="square" lIns="0" tIns="0" rIns="0" bIns="0">
            <a:noAutofit/>
          </a:bodyPr>
          <a:lstStyle>
            <a:lvl1pPr marL="0" indent="0" defTabSz="506975">
              <a:spcAft>
                <a:spcPts val="490"/>
              </a:spcAft>
              <a:buNone/>
              <a:defRPr sz="1764" spc="0" baseline="0">
                <a:solidFill>
                  <a:schemeClr val="bg1"/>
                </a:solidFill>
              </a:defRPr>
            </a:lvl1pPr>
            <a:lvl2pPr marL="223940" indent="0">
              <a:buNone/>
              <a:defRPr sz="1764"/>
            </a:lvl2pPr>
            <a:lvl3pPr marL="447879" indent="0">
              <a:buNone/>
              <a:defRPr sz="1764"/>
            </a:lvl3pPr>
            <a:lvl4pPr marL="671819" indent="0">
              <a:buNone/>
              <a:defRPr sz="1764"/>
            </a:lvl4pPr>
            <a:lvl5pPr marL="895759" indent="0">
              <a:buNone/>
              <a:defRPr sz="1764"/>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3075649838"/>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699" y="1922802"/>
            <a:ext cx="11299108" cy="287771"/>
          </a:xfrm>
          <a:prstGeom prst="rect">
            <a:avLst/>
          </a:prstGeom>
        </p:spPr>
        <p:txBody>
          <a:bodyPr wrap="square" lIns="0" tIns="0" rIns="0" bIns="0">
            <a:spAutoFit/>
          </a:bodyPr>
          <a:lstStyle>
            <a:lvl1pPr marL="0" indent="0">
              <a:lnSpc>
                <a:spcPts val="2351"/>
              </a:lnSpc>
              <a:buNone/>
              <a:defRPr sz="1960" b="0" i="0" spc="0">
                <a:solidFill>
                  <a:srgbClr val="000000"/>
                </a:solidFill>
                <a:latin typeface="+mj-lt"/>
              </a:defRPr>
            </a:lvl1pPr>
            <a:lvl2pPr marL="0" indent="0">
              <a:lnSpc>
                <a:spcPts val="2351"/>
              </a:lnSpc>
              <a:buNone/>
              <a:defRPr spc="0">
                <a:solidFill>
                  <a:schemeClr val="bg1"/>
                </a:solidFill>
                <a:latin typeface="+mn-lt"/>
              </a:defRPr>
            </a:lvl2pPr>
            <a:lvl3pPr marL="447879" indent="0">
              <a:buNone/>
              <a:defRPr/>
            </a:lvl3pPr>
            <a:lvl4pPr marL="671819" indent="0">
              <a:buNone/>
              <a:defRPr/>
            </a:lvl4pPr>
            <a:lvl5pPr marL="895759"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699" y="3015704"/>
            <a:ext cx="11299108" cy="216206"/>
          </a:xfrm>
          <a:prstGeom prst="rect">
            <a:avLst/>
          </a:prstGeom>
        </p:spPr>
        <p:txBody>
          <a:bodyPr lIns="0" tIns="0" rIns="0" bIns="0"/>
          <a:lstStyle>
            <a:lvl1pPr marL="0" indent="0">
              <a:lnSpc>
                <a:spcPts val="1764"/>
              </a:lnSpc>
              <a:spcBef>
                <a:spcPts val="0"/>
              </a:spcBef>
              <a:buNone/>
              <a:defRPr sz="1371" b="0" spc="0">
                <a:solidFill>
                  <a:schemeClr val="accent5"/>
                </a:solidFill>
                <a:latin typeface="+mj-lt"/>
              </a:defRPr>
            </a:lvl1pPr>
            <a:lvl2pPr marL="0" indent="0">
              <a:lnSpc>
                <a:spcPts val="1764"/>
              </a:lnSpc>
              <a:spcBef>
                <a:spcPts val="0"/>
              </a:spcBef>
              <a:buNone/>
              <a:defRPr sz="1371" spc="0">
                <a:solidFill>
                  <a:srgbClr val="000000"/>
                </a:solidFill>
              </a:defRPr>
            </a:lvl2pPr>
            <a:lvl3pPr marL="447879" indent="0">
              <a:buNone/>
              <a:defRPr/>
            </a:lvl3pPr>
            <a:lvl4pPr marL="671819" indent="0">
              <a:buNone/>
              <a:defRPr/>
            </a:lvl4pPr>
            <a:lvl5pPr marL="895759"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699" y="4503832"/>
            <a:ext cx="11299108" cy="150884"/>
          </a:xfrm>
          <a:prstGeom prst="rect">
            <a:avLst/>
          </a:prstGeom>
        </p:spPr>
        <p:txBody>
          <a:bodyPr lIns="0" tIns="0" rIns="0" bIns="0"/>
          <a:lstStyle>
            <a:lvl1pPr marL="0" indent="0">
              <a:lnSpc>
                <a:spcPts val="1175"/>
              </a:lnSpc>
              <a:spcBef>
                <a:spcPts val="0"/>
              </a:spcBef>
              <a:buNone/>
              <a:defRPr sz="979" spc="0">
                <a:solidFill>
                  <a:schemeClr val="tx1"/>
                </a:solidFill>
              </a:defRPr>
            </a:lvl1pPr>
            <a:lvl2pPr marL="0" indent="0">
              <a:lnSpc>
                <a:spcPct val="100000"/>
              </a:lnSpc>
              <a:spcBef>
                <a:spcPts val="0"/>
              </a:spcBef>
              <a:buNone/>
              <a:defRPr sz="979" spc="0">
                <a:solidFill>
                  <a:schemeClr val="bg1"/>
                </a:solidFill>
              </a:defRPr>
            </a:lvl2pPr>
            <a:lvl3pPr marL="447879" indent="0">
              <a:buNone/>
              <a:defRPr/>
            </a:lvl3pPr>
            <a:lvl4pPr marL="671819"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3874" y="4299925"/>
            <a:ext cx="11299108" cy="241415"/>
          </a:xfrm>
          <a:prstGeom prst="rect">
            <a:avLst/>
          </a:prstGeom>
        </p:spPr>
        <p:txBody>
          <a:bodyPr tIns="0"/>
          <a:lstStyle>
            <a:lvl1pPr>
              <a:defRPr lang="en-US" sz="979" b="1" kern="1200" spc="0" dirty="0" smtClean="0">
                <a:solidFill>
                  <a:schemeClr val="bg1"/>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3874" y="3258992"/>
            <a:ext cx="11299108" cy="216142"/>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Medium: body copy Segoe UI Regular 14/18</a:t>
            </a:r>
          </a:p>
        </p:txBody>
      </p:sp>
    </p:spTree>
    <p:extLst>
      <p:ext uri="{BB962C8B-B14F-4D97-AF65-F5344CB8AC3E}">
        <p14:creationId xmlns:p14="http://schemas.microsoft.com/office/powerpoint/2010/main" val="3863151590"/>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2"/>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699" y="1922587"/>
            <a:ext cx="9378338" cy="3365537"/>
          </a:xfrm>
          <a:prstGeom prst="rect">
            <a:avLst/>
          </a:prstGeom>
        </p:spPr>
        <p:txBody>
          <a:bodyPr wrap="square" lIns="0" tIns="0" rIns="0" bIns="0">
            <a:spAutoFit/>
          </a:bodyPr>
          <a:lstStyle>
            <a:lvl1pPr marL="335910" marR="0" indent="-335910" algn="l" defTabSz="913727" rtl="0" eaLnBrk="1" fontAlgn="auto" latinLnBrk="0" hangingPunct="1">
              <a:lnSpc>
                <a:spcPts val="2351"/>
              </a:lnSpc>
              <a:spcBef>
                <a:spcPts val="0"/>
              </a:spcBef>
              <a:spcAft>
                <a:spcPts val="0"/>
              </a:spcAft>
              <a:buClrTx/>
              <a:buSzPct val="90000"/>
              <a:buFont typeface="Arial" panose="020B0604020202020204" pitchFamily="34" charset="0"/>
              <a:buChar char="•"/>
              <a:tabLst/>
              <a:defRPr lang="en-US" sz="1960" kern="1200" spc="0" baseline="0" dirty="0">
                <a:solidFill>
                  <a:schemeClr val="bg2"/>
                </a:solidFill>
                <a:latin typeface="+mn-lt"/>
                <a:ea typeface="+mn-ea"/>
                <a:cs typeface="+mn-cs"/>
              </a:defRPr>
            </a:lvl1pPr>
            <a:lvl2pPr marL="223940" indent="0">
              <a:buNone/>
              <a:defRPr/>
            </a:lvl2pPr>
            <a:lvl3pPr marL="447879" indent="0">
              <a:buNone/>
              <a:defRPr/>
            </a:lvl3pPr>
            <a:lvl4pPr marL="671819" indent="0">
              <a:buNone/>
              <a:defRPr/>
            </a:lvl4pPr>
            <a:lvl5pPr marL="895759"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5910" marR="0" lvl="0" indent="-335910" algn="l" defTabSz="913727" rtl="0" eaLnBrk="1" fontAlgn="auto" latinLnBrk="0" hangingPunct="1">
              <a:lnSpc>
                <a:spcPts val="2351"/>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5910" marR="0" lvl="0" indent="-335910" algn="l" defTabSz="913727" rtl="0" eaLnBrk="1" fontAlgn="auto" latinLnBrk="0" hangingPunct="1">
              <a:lnSpc>
                <a:spcPts val="2351"/>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1860379929"/>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2"/>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699" y="1922587"/>
            <a:ext cx="9378338" cy="603538"/>
          </a:xfrm>
          <a:prstGeom prst="rect">
            <a:avLst/>
          </a:prstGeom>
        </p:spPr>
        <p:txBody>
          <a:bodyPr wrap="square" lIns="0" tIns="0" rIns="0" bIns="0">
            <a:spAutoFit/>
          </a:bodyPr>
          <a:lstStyle>
            <a:lvl1pPr marL="0" indent="0">
              <a:lnSpc>
                <a:spcPts val="2351"/>
              </a:lnSpc>
              <a:buNone/>
              <a:defRPr lang="en-US" sz="1960" kern="1200" spc="0" baseline="0" dirty="0">
                <a:solidFill>
                  <a:schemeClr val="bg2"/>
                </a:solidFill>
                <a:latin typeface="+mn-lt"/>
                <a:ea typeface="+mn-ea"/>
                <a:cs typeface="+mn-cs"/>
              </a:defRPr>
            </a:lvl1pPr>
            <a:lvl2pPr marL="223940" indent="0">
              <a:buNone/>
              <a:defRPr/>
            </a:lvl2pPr>
            <a:lvl3pPr marL="447879" indent="0">
              <a:buNone/>
              <a:defRPr/>
            </a:lvl3pPr>
            <a:lvl4pPr marL="671819" indent="0">
              <a:buNone/>
              <a:defRPr/>
            </a:lvl4pPr>
            <a:lvl5pPr marL="895759"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699" y="3151388"/>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5638" y="3151388"/>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4655" y="3151388"/>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3874" y="3378439"/>
            <a:ext cx="3616025" cy="2059666"/>
          </a:xfrm>
          <a:prstGeom prst="rect">
            <a:avLst/>
          </a:prstGeom>
        </p:spPr>
        <p:txBody>
          <a:bodyPr lIns="0" tIns="0" rIns="0" bIns="0"/>
          <a:lstStyle>
            <a:lvl1pPr marL="279925" indent="-279925">
              <a:lnSpc>
                <a:spcPts val="1764"/>
              </a:lnSpc>
              <a:spcBef>
                <a:spcPts val="0"/>
              </a:spcBef>
              <a:buFont typeface="Arial" panose="020B0604020202020204" pitchFamily="34" charset="0"/>
              <a:buChar char="•"/>
              <a:defRPr sz="1371" b="0" i="0" spc="0">
                <a:solidFill>
                  <a:schemeClr val="bg2"/>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5638" y="3378439"/>
            <a:ext cx="3616025" cy="2059666"/>
          </a:xfrm>
          <a:prstGeom prst="rect">
            <a:avLst/>
          </a:prstGeom>
        </p:spPr>
        <p:txBody>
          <a:bodyPr lIns="0" tIns="0" rIns="0" bIns="0"/>
          <a:lstStyle>
            <a:lvl1pPr marL="279925" indent="-279925">
              <a:lnSpc>
                <a:spcPts val="1764"/>
              </a:lnSpc>
              <a:spcBef>
                <a:spcPts val="0"/>
              </a:spcBef>
              <a:buFont typeface="Arial" panose="020B0604020202020204" pitchFamily="34" charset="0"/>
              <a:buChar char="•"/>
              <a:defRPr sz="1371" b="0" i="0" spc="0">
                <a:solidFill>
                  <a:schemeClr val="bg2"/>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1457" y="3378439"/>
            <a:ext cx="3616025" cy="2059666"/>
          </a:xfrm>
          <a:prstGeom prst="rect">
            <a:avLst/>
          </a:prstGeom>
        </p:spPr>
        <p:txBody>
          <a:bodyPr lIns="0" tIns="0" rIns="0" bIns="0"/>
          <a:lstStyle>
            <a:lvl1pPr marL="279925" indent="-279925">
              <a:lnSpc>
                <a:spcPts val="1764"/>
              </a:lnSpc>
              <a:spcBef>
                <a:spcPts val="0"/>
              </a:spcBef>
              <a:buFont typeface="Arial" panose="020B0604020202020204" pitchFamily="34" charset="0"/>
              <a:buChar char="•"/>
              <a:defRPr sz="1371" b="0" i="0" spc="0">
                <a:solidFill>
                  <a:schemeClr val="bg2"/>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7625864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Text option 2: two columns copy heavy</a:t>
            </a:r>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8" name="Text Placeholder 4">
            <a:extLst>
              <a:ext uri="{FF2B5EF4-FFF2-40B4-BE49-F238E27FC236}">
                <a16:creationId xmlns:a16="http://schemas.microsoft.com/office/drawing/2014/main" id="{3FEDA2FD-2860-4F71-9C4E-FF33E139D9E0}"/>
              </a:ext>
            </a:extLst>
          </p:cNvPr>
          <p:cNvSpPr>
            <a:spLocks noGrp="1"/>
          </p:cNvSpPr>
          <p:nvPr>
            <p:ph type="body" sz="quarter" idx="11" hasCustomPrompt="1"/>
          </p:nvPr>
        </p:nvSpPr>
        <p:spPr>
          <a:xfrm>
            <a:off x="455699" y="2366698"/>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9" name="Text Placeholder 4">
            <a:extLst>
              <a:ext uri="{FF2B5EF4-FFF2-40B4-BE49-F238E27FC236}">
                <a16:creationId xmlns:a16="http://schemas.microsoft.com/office/drawing/2014/main" id="{DF8F50E5-5539-4361-999F-03E82E2E0B70}"/>
              </a:ext>
            </a:extLst>
          </p:cNvPr>
          <p:cNvSpPr>
            <a:spLocks noGrp="1"/>
          </p:cNvSpPr>
          <p:nvPr>
            <p:ph type="body" sz="quarter" idx="12" hasCustomPrompt="1"/>
          </p:nvPr>
        </p:nvSpPr>
        <p:spPr>
          <a:xfrm>
            <a:off x="4315638" y="2366698"/>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10" name="Text Placeholder 4">
            <a:extLst>
              <a:ext uri="{FF2B5EF4-FFF2-40B4-BE49-F238E27FC236}">
                <a16:creationId xmlns:a16="http://schemas.microsoft.com/office/drawing/2014/main" id="{83DB5EDA-4885-4675-862F-3077198210D8}"/>
              </a:ext>
            </a:extLst>
          </p:cNvPr>
          <p:cNvSpPr>
            <a:spLocks noGrp="1"/>
          </p:cNvSpPr>
          <p:nvPr>
            <p:ph type="body" sz="quarter" idx="19" hasCustomPrompt="1"/>
          </p:nvPr>
        </p:nvSpPr>
        <p:spPr>
          <a:xfrm>
            <a:off x="453874" y="2593749"/>
            <a:ext cx="3616025"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2"/>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1" name="Text Placeholder 4">
            <a:extLst>
              <a:ext uri="{FF2B5EF4-FFF2-40B4-BE49-F238E27FC236}">
                <a16:creationId xmlns:a16="http://schemas.microsoft.com/office/drawing/2014/main" id="{2FE8FEC0-7D32-4D8A-ACB0-A49A7273BF9D}"/>
              </a:ext>
            </a:extLst>
          </p:cNvPr>
          <p:cNvSpPr>
            <a:spLocks noGrp="1"/>
          </p:cNvSpPr>
          <p:nvPr>
            <p:ph type="body" sz="quarter" idx="20" hasCustomPrompt="1"/>
          </p:nvPr>
        </p:nvSpPr>
        <p:spPr>
          <a:xfrm>
            <a:off x="4315638" y="2593749"/>
            <a:ext cx="3616025" cy="2059666"/>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2"/>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9998564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38782" y="1599720"/>
            <a:ext cx="360706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6197" y="1599721"/>
            <a:ext cx="3610179"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655" y="1599723"/>
            <a:ext cx="3607067" cy="3108047"/>
          </a:xfrm>
          <a:prstGeom prst="rect">
            <a:avLst/>
          </a:prstGeom>
        </p:spPr>
      </p:pic>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Text option 3: three columns images and text</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029" y="2882154"/>
            <a:ext cx="3606694"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0350" y="2875701"/>
            <a:ext cx="3616025"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38780" y="2888936"/>
            <a:ext cx="3606694"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655" y="5157653"/>
            <a:ext cx="361602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3274" y="5157653"/>
            <a:ext cx="361602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38782" y="5157653"/>
            <a:ext cx="361602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6" name="Text Placeholder 4">
            <a:extLst>
              <a:ext uri="{FF2B5EF4-FFF2-40B4-BE49-F238E27FC236}">
                <a16:creationId xmlns:a16="http://schemas.microsoft.com/office/drawing/2014/main" id="{2F6A589D-8885-4579-B1CB-F1CE145ED258}"/>
              </a:ext>
            </a:extLst>
          </p:cNvPr>
          <p:cNvSpPr>
            <a:spLocks noGrp="1"/>
          </p:cNvSpPr>
          <p:nvPr>
            <p:ph type="body" sz="quarter" idx="26" hasCustomPrompt="1"/>
          </p:nvPr>
        </p:nvSpPr>
        <p:spPr>
          <a:xfrm>
            <a:off x="455699" y="4927922"/>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17" name="Text Placeholder 4">
            <a:extLst>
              <a:ext uri="{FF2B5EF4-FFF2-40B4-BE49-F238E27FC236}">
                <a16:creationId xmlns:a16="http://schemas.microsoft.com/office/drawing/2014/main" id="{696EA2BF-308B-4067-96D4-F02EC56D522F}"/>
              </a:ext>
            </a:extLst>
          </p:cNvPr>
          <p:cNvSpPr>
            <a:spLocks noGrp="1"/>
          </p:cNvSpPr>
          <p:nvPr>
            <p:ph type="body" sz="quarter" idx="27" hasCustomPrompt="1"/>
          </p:nvPr>
        </p:nvSpPr>
        <p:spPr>
          <a:xfrm>
            <a:off x="4284019" y="4927922"/>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
        <p:nvSpPr>
          <p:cNvPr id="20" name="Text Placeholder 4">
            <a:extLst>
              <a:ext uri="{FF2B5EF4-FFF2-40B4-BE49-F238E27FC236}">
                <a16:creationId xmlns:a16="http://schemas.microsoft.com/office/drawing/2014/main" id="{52BB5B96-E8FF-43D9-9A73-0AF571E6E06E}"/>
              </a:ext>
            </a:extLst>
          </p:cNvPr>
          <p:cNvSpPr>
            <a:spLocks noGrp="1"/>
          </p:cNvSpPr>
          <p:nvPr>
            <p:ph type="body" sz="quarter" idx="28" hasCustomPrompt="1"/>
          </p:nvPr>
        </p:nvSpPr>
        <p:spPr>
          <a:xfrm>
            <a:off x="8138782" y="4927922"/>
            <a:ext cx="3616025" cy="216206"/>
          </a:xfrm>
          <a:prstGeom prst="rect">
            <a:avLst/>
          </a:prstGeom>
        </p:spPr>
        <p:txBody>
          <a:bodyPr lIns="0" tIns="0" rIns="0" bIns="0"/>
          <a:lstStyle>
            <a:lvl1pPr marL="0" indent="0">
              <a:lnSpc>
                <a:spcPts val="1764"/>
              </a:lnSpc>
              <a:spcBef>
                <a:spcPts val="0"/>
              </a:spcBef>
              <a:spcAft>
                <a:spcPts val="588"/>
              </a:spcAft>
              <a:buNone/>
              <a:defRPr sz="1371" b="0" spc="0" baseline="0">
                <a:solidFill>
                  <a:schemeClr val="accent5"/>
                </a:solidFill>
                <a:latin typeface="+mj-lt"/>
              </a:defRPr>
            </a:lvl1pPr>
            <a:lvl2pPr marL="279925" marR="0" indent="-279925" algn="l" defTabSz="913727" rtl="0" eaLnBrk="1" fontAlgn="auto" latinLnBrk="0" hangingPunct="1">
              <a:lnSpc>
                <a:spcPts val="1764"/>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7879" indent="0">
              <a:buNone/>
              <a:defRPr/>
            </a:lvl3pPr>
            <a:lvl4pPr marL="671819" indent="0">
              <a:buNone/>
              <a:defRPr/>
            </a:lvl4pPr>
            <a:lvl5pPr marL="895759" indent="0">
              <a:buNone/>
              <a:defRPr/>
            </a:lvl5pPr>
          </a:lstStyle>
          <a:p>
            <a:pPr lvl="0"/>
            <a:r>
              <a:rPr lang="en-US"/>
              <a:t>Paragraph title Segoe UI </a:t>
            </a:r>
            <a:r>
              <a:rPr lang="en-US" err="1"/>
              <a:t>Semibold</a:t>
            </a:r>
            <a:r>
              <a:rPr lang="en-US"/>
              <a:t> 14/18</a:t>
            </a:r>
          </a:p>
        </p:txBody>
      </p:sp>
    </p:spTree>
    <p:extLst>
      <p:ext uri="{BB962C8B-B14F-4D97-AF65-F5344CB8AC3E}">
        <p14:creationId xmlns:p14="http://schemas.microsoft.com/office/powerpoint/2010/main" val="3866867720"/>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3820" y="1435100"/>
            <a:ext cx="11011665" cy="16119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6303212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698"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698" y="3167817"/>
            <a:ext cx="1692145" cy="442532"/>
          </a:xfrm>
          <a:prstGeom prst="rect">
            <a:avLst/>
          </a:prstGeom>
        </p:spPr>
        <p:txBody>
          <a:bodyPr lIns="0" tIns="0" rIns="0" bIns="0"/>
          <a:lstStyle>
            <a:lvl1pPr marL="0" indent="0">
              <a:lnSpc>
                <a:spcPts val="1764"/>
              </a:lnSpc>
              <a:spcBef>
                <a:spcPts val="881"/>
              </a:spcBef>
              <a:buNone/>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6780" y="3167817"/>
            <a:ext cx="1692145" cy="442532"/>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smtClean="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297863" y="3167817"/>
            <a:ext cx="1692145" cy="442532"/>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18944" y="3167817"/>
            <a:ext cx="1692145" cy="442532"/>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smtClean="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0026" y="3167817"/>
            <a:ext cx="1692145" cy="442532"/>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1106" y="3167817"/>
            <a:ext cx="1692145" cy="442532"/>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6780"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297863"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18944"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0026"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1106" y="2158887"/>
            <a:ext cx="1692145" cy="895855"/>
          </a:xfrm>
          <a:prstGeom prst="rect">
            <a:avLst/>
          </a:prstGeom>
        </p:spPr>
        <p:txBody>
          <a:bodyPr>
            <a:noAutofit/>
          </a:bodyPr>
          <a:lstStyle>
            <a:lvl1pPr marL="0" indent="0">
              <a:buNone/>
              <a:defRPr sz="1960">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699"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8024"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0350"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5787"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4115"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1106" y="2025027"/>
            <a:ext cx="256620" cy="258381"/>
          </a:xfrm>
          <a:prstGeom prst="rect">
            <a:avLst/>
          </a:prstGeom>
        </p:spPr>
        <p:txBody>
          <a:bodyPr tIns="0" bIns="0"/>
          <a:lstStyle>
            <a:lvl1pPr marL="0" algn="l" defTabSz="913462" rtl="0" eaLnBrk="1" fontAlgn="base" latinLnBrk="0" hangingPunct="1">
              <a:lnSpc>
                <a:spcPts val="2351"/>
              </a:lnSpc>
              <a:spcBef>
                <a:spcPct val="0"/>
              </a:spcBef>
              <a:spcAft>
                <a:spcPct val="0"/>
              </a:spcAft>
              <a:defRPr lang="en-US" sz="979" kern="1200" dirty="0" smtClean="0">
                <a:solidFill>
                  <a:schemeClr val="bg1"/>
                </a:solidFill>
                <a:latin typeface="+mj-lt"/>
                <a:ea typeface="Segoe UI" pitchFamily="34" charset="0"/>
                <a:cs typeface="Segoe UI" pitchFamily="34" charset="0"/>
              </a:defRPr>
            </a:lvl1pPr>
            <a:lvl2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2pPr>
            <a:lvl3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3pPr>
            <a:lvl4pPr marL="0" algn="l" defTabSz="913462" rtl="0" eaLnBrk="1" fontAlgn="base" latinLnBrk="0" hangingPunct="1">
              <a:lnSpc>
                <a:spcPts val="2351"/>
              </a:lnSpc>
              <a:spcBef>
                <a:spcPct val="0"/>
              </a:spcBef>
              <a:spcAft>
                <a:spcPct val="0"/>
              </a:spcAft>
              <a:defRPr lang="en-US" sz="979" kern="1200" dirty="0" smtClean="0">
                <a:solidFill>
                  <a:schemeClr val="tx1"/>
                </a:solidFill>
                <a:latin typeface="+mj-lt"/>
                <a:ea typeface="Segoe UI" pitchFamily="34" charset="0"/>
                <a:cs typeface="Segoe UI" pitchFamily="34" charset="0"/>
              </a:defRPr>
            </a:lvl4pPr>
            <a:lvl5pPr marL="0" algn="l" defTabSz="913462" rtl="0" eaLnBrk="1" fontAlgn="base" latinLnBrk="0" hangingPunct="1">
              <a:lnSpc>
                <a:spcPts val="2351"/>
              </a:lnSpc>
              <a:spcBef>
                <a:spcPct val="0"/>
              </a:spcBef>
              <a:spcAft>
                <a:spcPct val="0"/>
              </a:spcAft>
              <a:defRPr lang="en-US" sz="979"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3873"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6781"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297862"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5786"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4114"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38045" y="3622293"/>
            <a:ext cx="1692146"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0760" y="2301518"/>
            <a:ext cx="646997"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0618" y="2301518"/>
            <a:ext cx="646997"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0373" y="2301518"/>
            <a:ext cx="646997"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48360" y="2301518"/>
            <a:ext cx="646997"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799861" y="2301518"/>
            <a:ext cx="646997"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1958" y="2301518"/>
            <a:ext cx="646997" cy="647510"/>
          </a:xfrm>
          <a:prstGeom prst="rect">
            <a:avLst/>
          </a:prstGeom>
        </p:spPr>
      </p:pic>
    </p:spTree>
    <p:extLst>
      <p:ext uri="{BB962C8B-B14F-4D97-AF65-F5344CB8AC3E}">
        <p14:creationId xmlns:p14="http://schemas.microsoft.com/office/powerpoint/2010/main" val="196996533"/>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strike="noStrike">
                <a:solidFill>
                  <a:schemeClr val="bg1"/>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55653835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95283378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tx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698" y="941693"/>
            <a:ext cx="7449790" cy="3558191"/>
          </a:xfrm>
          <a:prstGeom prst="rect">
            <a:avLst/>
          </a:prstGeom>
          <a:noFill/>
        </p:spPr>
        <p:txBody>
          <a:bodyPr vert="horz" wrap="square" lIns="0" tIns="0" rIns="0" bIns="0" rtlCol="0" anchor="t" anchorCtr="0">
            <a:noAutofit/>
          </a:bodyPr>
          <a:lstStyle>
            <a:lvl1pPr>
              <a:defRPr lang="en-US" sz="4702" spc="-49" baseline="0" dirty="0">
                <a:solidFill>
                  <a:schemeClr val="bg1"/>
                </a:solidFill>
              </a:defRPr>
            </a:lvl1pPr>
          </a:lstStyle>
          <a:p>
            <a:pPr marL="0" lvl="0">
              <a:lnSpc>
                <a:spcPts val="5486"/>
              </a:lnSpc>
            </a:pPr>
            <a:r>
              <a:rPr lang="en-US"/>
              <a:t>Section title</a:t>
            </a:r>
          </a:p>
        </p:txBody>
      </p:sp>
    </p:spTree>
    <p:extLst>
      <p:ext uri="{BB962C8B-B14F-4D97-AF65-F5344CB8AC3E}">
        <p14:creationId xmlns:p14="http://schemas.microsoft.com/office/powerpoint/2010/main" val="754934109"/>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698" y="941693"/>
            <a:ext cx="7449790" cy="3558191"/>
          </a:xfrm>
          <a:prstGeom prst="rect">
            <a:avLst/>
          </a:prstGeom>
          <a:noFill/>
        </p:spPr>
        <p:txBody>
          <a:bodyPr vert="horz" wrap="square" lIns="0" tIns="0" rIns="0" bIns="0" rtlCol="0" anchor="t" anchorCtr="0">
            <a:noAutofit/>
          </a:bodyPr>
          <a:lstStyle>
            <a:lvl1pPr>
              <a:defRPr lang="en-US" sz="4702" spc="-49" baseline="0" dirty="0">
                <a:solidFill>
                  <a:srgbClr val="FFFFFF"/>
                </a:solidFill>
              </a:defRPr>
            </a:lvl1pPr>
          </a:lstStyle>
          <a:p>
            <a:pPr marL="0" lvl="0">
              <a:lnSpc>
                <a:spcPts val="5486"/>
              </a:lnSpc>
            </a:pPr>
            <a:r>
              <a:rPr lang="en-US"/>
              <a:t>Section title</a:t>
            </a:r>
          </a:p>
        </p:txBody>
      </p:sp>
    </p:spTree>
    <p:extLst>
      <p:ext uri="{BB962C8B-B14F-4D97-AF65-F5344CB8AC3E}">
        <p14:creationId xmlns:p14="http://schemas.microsoft.com/office/powerpoint/2010/main" val="2722399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84063"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698" y="941693"/>
            <a:ext cx="7449790" cy="3558191"/>
          </a:xfrm>
          <a:prstGeom prst="rect">
            <a:avLst/>
          </a:prstGeom>
          <a:noFill/>
        </p:spPr>
        <p:txBody>
          <a:bodyPr vert="horz" wrap="square" lIns="0" tIns="0" rIns="0" bIns="0" rtlCol="0" anchor="t" anchorCtr="0">
            <a:noAutofit/>
          </a:bodyPr>
          <a:lstStyle>
            <a:lvl1pPr>
              <a:defRPr lang="en-US" sz="4702" spc="-49" baseline="0" dirty="0">
                <a:solidFill>
                  <a:schemeClr val="tx1"/>
                </a:solidFill>
              </a:defRPr>
            </a:lvl1pPr>
          </a:lstStyle>
          <a:p>
            <a:pPr marL="0" lvl="0">
              <a:lnSpc>
                <a:spcPts val="5486"/>
              </a:lnSpc>
            </a:pPr>
            <a:r>
              <a:rPr lang="en-US"/>
              <a:t>Section title</a:t>
            </a:r>
          </a:p>
        </p:txBody>
      </p:sp>
    </p:spTree>
    <p:extLst>
      <p:ext uri="{BB962C8B-B14F-4D97-AF65-F5344CB8AC3E}">
        <p14:creationId xmlns:p14="http://schemas.microsoft.com/office/powerpoint/2010/main" val="2443014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5785" y="0"/>
            <a:ext cx="5969901" cy="6858000"/>
          </a:xfrm>
          <a:prstGeom prst="rect">
            <a:avLst/>
          </a:prstGeom>
        </p:spPr>
      </p:pic>
      <p:sp>
        <p:nvSpPr>
          <p:cNvPr id="2" name="Title 1"/>
          <p:cNvSpPr>
            <a:spLocks noGrp="1"/>
          </p:cNvSpPr>
          <p:nvPr>
            <p:ph type="title" hasCustomPrompt="1"/>
          </p:nvPr>
        </p:nvSpPr>
        <p:spPr>
          <a:xfrm>
            <a:off x="455699" y="620429"/>
            <a:ext cx="5538351" cy="403137"/>
          </a:xfrm>
          <a:prstGeom prst="rect">
            <a:avLst/>
          </a:prstGeom>
        </p:spPr>
        <p:txBody>
          <a:bodyPr wrap="square" lIns="0" tIns="0" rIns="0" bIns="0">
            <a:spAutoFit/>
          </a:bodyPr>
          <a:lstStyle>
            <a:lvl1pPr>
              <a:lnSpc>
                <a:spcPts val="3135"/>
              </a:lnSpc>
              <a:defRPr sz="2743" baseline="0">
                <a:solidFill>
                  <a:schemeClr val="bg1"/>
                </a:solidFill>
              </a:defRPr>
            </a:lvl1pPr>
          </a:lstStyle>
          <a:p>
            <a:r>
              <a:rPr lang="en-US"/>
              <a:t>Photo layout 1</a:t>
            </a:r>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699" y="1922587"/>
            <a:ext cx="4819811" cy="287771"/>
          </a:xfrm>
          <a:prstGeom prst="rect">
            <a:avLst/>
          </a:prstGeom>
        </p:spPr>
        <p:txBody>
          <a:bodyPr wrap="square" lIns="0" tIns="0" rIns="0" bIns="0">
            <a:spAutoFit/>
          </a:bodyPr>
          <a:lstStyle>
            <a:lvl1pPr marL="0" indent="0">
              <a:lnSpc>
                <a:spcPts val="2351"/>
              </a:lnSpc>
              <a:buNone/>
              <a:defRPr lang="en-US" sz="1960" kern="1200" spc="0" baseline="0" dirty="0">
                <a:solidFill>
                  <a:schemeClr val="bg1"/>
                </a:solidFill>
                <a:latin typeface="+mn-lt"/>
                <a:ea typeface="+mn-ea"/>
                <a:cs typeface="+mn-cs"/>
              </a:defRPr>
            </a:lvl1pPr>
            <a:lvl2pPr marL="223940" indent="0">
              <a:buNone/>
              <a:defRPr/>
            </a:lvl2pPr>
            <a:lvl3pPr marL="447879" indent="0">
              <a:buNone/>
              <a:defRPr/>
            </a:lvl3pPr>
            <a:lvl4pPr marL="671819" indent="0">
              <a:buNone/>
              <a:defRPr/>
            </a:lvl4pPr>
            <a:lvl5pPr marL="895759"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5787" y="3121486"/>
            <a:ext cx="5969165"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699" y="2576676"/>
            <a:ext cx="481981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698" y="3639464"/>
            <a:ext cx="4819811" cy="674672"/>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4" name="Text Placeholder 4">
            <a:extLst>
              <a:ext uri="{FF2B5EF4-FFF2-40B4-BE49-F238E27FC236}">
                <a16:creationId xmlns:a16="http://schemas.microsoft.com/office/drawing/2014/main" id="{AE9D896F-4CB2-45F5-8318-78FE1DF54932}"/>
              </a:ext>
            </a:extLst>
          </p:cNvPr>
          <p:cNvSpPr>
            <a:spLocks noGrp="1"/>
          </p:cNvSpPr>
          <p:nvPr>
            <p:ph type="body" sz="quarter" idx="11" hasCustomPrompt="1"/>
          </p:nvPr>
        </p:nvSpPr>
        <p:spPr>
          <a:xfrm>
            <a:off x="455697" y="2363624"/>
            <a:ext cx="4819810" cy="213007"/>
          </a:xfrm>
          <a:prstGeom prst="rect">
            <a:avLst/>
          </a:prstGeom>
        </p:spPr>
        <p:txBody>
          <a:bodyPr lIns="0" tIns="0" rIns="0" bIns="0"/>
          <a:lstStyle>
            <a:lvl1pPr marL="0" indent="0">
              <a:lnSpc>
                <a:spcPts val="1764"/>
              </a:lnSpc>
              <a:spcBef>
                <a:spcPts val="881"/>
              </a:spcBef>
              <a:buNone/>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
        <p:nvSpPr>
          <p:cNvPr id="15" name="Text Placeholder 4">
            <a:extLst>
              <a:ext uri="{FF2B5EF4-FFF2-40B4-BE49-F238E27FC236}">
                <a16:creationId xmlns:a16="http://schemas.microsoft.com/office/drawing/2014/main" id="{0A8D0677-0B9A-45E9-BD9F-3474A398EB6B}"/>
              </a:ext>
            </a:extLst>
          </p:cNvPr>
          <p:cNvSpPr>
            <a:spLocks noGrp="1"/>
          </p:cNvSpPr>
          <p:nvPr>
            <p:ph type="body" sz="quarter" idx="45" hasCustomPrompt="1"/>
          </p:nvPr>
        </p:nvSpPr>
        <p:spPr>
          <a:xfrm>
            <a:off x="455697" y="3429000"/>
            <a:ext cx="4819810" cy="213007"/>
          </a:xfrm>
          <a:prstGeom prst="rect">
            <a:avLst/>
          </a:prstGeom>
        </p:spPr>
        <p:txBody>
          <a:bodyPr lIns="0" tIns="0" rIns="0" bIns="0"/>
          <a:lstStyle>
            <a:lvl1pPr marL="0" indent="0">
              <a:lnSpc>
                <a:spcPts val="1764"/>
              </a:lnSpc>
              <a:spcBef>
                <a:spcPts val="881"/>
              </a:spcBef>
              <a:buNone/>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p:txBody>
      </p:sp>
    </p:spTree>
    <p:extLst>
      <p:ext uri="{BB962C8B-B14F-4D97-AF65-F5344CB8AC3E}">
        <p14:creationId xmlns:p14="http://schemas.microsoft.com/office/powerpoint/2010/main" val="354618876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Photo layout 2</a:t>
            </a:r>
          </a:p>
        </p:txBody>
      </p:sp>
      <p:sp>
        <p:nvSpPr>
          <p:cNvPr id="5" name="Text Placeholder 4"/>
          <p:cNvSpPr>
            <a:spLocks noGrp="1"/>
          </p:cNvSpPr>
          <p:nvPr>
            <p:ph type="body" sz="quarter" idx="11" hasCustomPrompt="1"/>
          </p:nvPr>
        </p:nvSpPr>
        <p:spPr>
          <a:xfrm>
            <a:off x="455699" y="4927922"/>
            <a:ext cx="3616025" cy="216206"/>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lang="en-US" sz="1371" b="0" kern="1200" spc="0" baseline="0" dirty="0" smtClean="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297240" y="4927922"/>
            <a:ext cx="3616025" cy="216206"/>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sz="1371">
                <a:solidFill>
                  <a:schemeClr val="accent5"/>
                </a:solidFill>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38782" y="4927922"/>
            <a:ext cx="3616025" cy="216206"/>
          </a:xfrm>
          <a:prstGeom prst="rect">
            <a:avLst/>
          </a:prstGeom>
        </p:spPr>
        <p:txBody>
          <a:bodyPr lIns="0" tIns="0" rIns="0" bIns="0"/>
          <a:lstStyle>
            <a:lvl1pPr marL="0" marR="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defRPr sz="1371">
                <a:solidFill>
                  <a:schemeClr val="accent5"/>
                </a:solidFill>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45055" y="2152784"/>
            <a:ext cx="3620694"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370" y="2152784"/>
            <a:ext cx="3646352"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2572" y="2152781"/>
            <a:ext cx="3620693"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147" y="3193695"/>
            <a:ext cx="3645576"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297240" y="3186833"/>
            <a:ext cx="3616025"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45002" y="3186833"/>
            <a:ext cx="3609804"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3874" y="5158174"/>
            <a:ext cx="361602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299375" y="5158174"/>
            <a:ext cx="3613891"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45003" y="5158174"/>
            <a:ext cx="3616025" cy="905504"/>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018764368"/>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1881" y="418151"/>
            <a:ext cx="7742184" cy="6439851"/>
          </a:xfrm>
          <a:prstGeom prst="rect">
            <a:avLst/>
          </a:prstGeom>
        </p:spPr>
      </p:pic>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Device layout 1: one column</a:t>
            </a:r>
          </a:p>
        </p:txBody>
      </p:sp>
      <p:sp>
        <p:nvSpPr>
          <p:cNvPr id="4" name="Text Placeholder 3"/>
          <p:cNvSpPr>
            <a:spLocks noGrp="1"/>
          </p:cNvSpPr>
          <p:nvPr>
            <p:ph type="body" sz="quarter" idx="10" hasCustomPrompt="1"/>
          </p:nvPr>
        </p:nvSpPr>
        <p:spPr>
          <a:xfrm>
            <a:off x="455699" y="1922802"/>
            <a:ext cx="4755113" cy="603538"/>
          </a:xfrm>
          <a:prstGeom prst="rect">
            <a:avLst/>
          </a:prstGeom>
        </p:spPr>
        <p:txBody>
          <a:bodyPr wrap="square" lIns="0" tIns="0" rIns="0" bIns="0">
            <a:spAutoFit/>
          </a:bodyPr>
          <a:lstStyle>
            <a:lvl1pPr marL="0" indent="0">
              <a:lnSpc>
                <a:spcPts val="2351"/>
              </a:lnSpc>
              <a:buNone/>
              <a:defRPr sz="1960" b="0" i="0">
                <a:solidFill>
                  <a:schemeClr val="bg1"/>
                </a:solidFill>
                <a:latin typeface="+mn-lt"/>
              </a:defRPr>
            </a:lvl1pPr>
            <a:lvl2pPr marL="223940" indent="0">
              <a:buNone/>
              <a:defRPr/>
            </a:lvl2pPr>
            <a:lvl3pPr marL="447879" indent="0">
              <a:buNone/>
              <a:defRPr/>
            </a:lvl3pPr>
            <a:lvl4pPr marL="671819" indent="0">
              <a:buNone/>
              <a:defRPr/>
            </a:lvl4pPr>
            <a:lvl5pPr marL="895759"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698" y="2707597"/>
            <a:ext cx="4755112" cy="2521331"/>
          </a:xfrm>
          <a:prstGeom prst="rect">
            <a:avLst/>
          </a:prstGeom>
        </p:spPr>
        <p:txBody>
          <a:bodyPr lIns="0" tIns="0" rIns="0" bIns="0"/>
          <a:lstStyle>
            <a:lvl1pPr marL="279925" indent="-279925">
              <a:lnSpc>
                <a:spcPts val="1764"/>
              </a:lnSpc>
              <a:spcBef>
                <a:spcPts val="0"/>
              </a:spcBef>
              <a:buFont typeface="Arial" panose="020B0604020202020204" pitchFamily="34" charset="0"/>
              <a:buChar char="•"/>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3820" y="3239967"/>
            <a:ext cx="5830243"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265429923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1881" y="418151"/>
            <a:ext cx="7742184"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3820" y="3239967"/>
            <a:ext cx="5830243"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374" y="2000739"/>
            <a:ext cx="1692145" cy="442532"/>
          </a:xfrm>
          <a:prstGeom prst="rect">
            <a:avLst/>
          </a:prstGeom>
        </p:spPr>
        <p:txBody>
          <a:bodyPr lIns="0" tIns="0" rIns="0" bIns="0"/>
          <a:lstStyle>
            <a:lvl1pPr marL="0" indent="0">
              <a:lnSpc>
                <a:spcPts val="1764"/>
              </a:lnSpc>
              <a:spcBef>
                <a:spcPts val="881"/>
              </a:spcBef>
              <a:buNone/>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4245" y="2000739"/>
            <a:ext cx="1692145" cy="442532"/>
          </a:xfrm>
          <a:prstGeom prst="rect">
            <a:avLst/>
          </a:prstGeom>
        </p:spPr>
        <p:txBody>
          <a:bodyPr lIns="0" tIns="0" rIns="0" bIns="0"/>
          <a:lstStyle>
            <a:lvl1pPr marL="0" indent="0">
              <a:lnSpc>
                <a:spcPts val="1764"/>
              </a:lnSpc>
              <a:spcBef>
                <a:spcPts val="881"/>
              </a:spcBef>
              <a:buNone/>
              <a:defRPr lang="en-US" sz="1371" b="0" kern="1200" spc="0" baseline="0" dirty="0">
                <a:solidFill>
                  <a:schemeClr val="accent5"/>
                </a:solidFill>
                <a:latin typeface="+mj-lt"/>
                <a:ea typeface="+mn-ea"/>
                <a:cs typeface="+mn-cs"/>
              </a:defRPr>
            </a:lvl1pPr>
            <a:lvl2pPr marL="0" marR="0" indent="0" algn="l" defTabSz="913727" rtl="0" eaLnBrk="1" fontAlgn="auto" latinLnBrk="0" hangingPunct="1">
              <a:lnSpc>
                <a:spcPts val="1764"/>
              </a:lnSpc>
              <a:spcBef>
                <a:spcPts val="441"/>
              </a:spcBef>
              <a:spcAft>
                <a:spcPts val="0"/>
              </a:spcAft>
              <a:buClrTx/>
              <a:buSzPct val="90000"/>
              <a:buFont typeface="Arial" panose="020B0604020202020204" pitchFamily="34" charset="0"/>
              <a:buNone/>
              <a:tabLst/>
              <a:defRPr sz="1371">
                <a:solidFill>
                  <a:srgbClr val="000000"/>
                </a:solidFill>
              </a:defRPr>
            </a:lvl2pPr>
            <a:lvl3pPr marL="447879" indent="0">
              <a:buNone/>
              <a:defRPr/>
            </a:lvl3pPr>
            <a:lvl4pPr marL="671819" indent="0">
              <a:buNone/>
              <a:defRPr/>
            </a:lvl4pPr>
            <a:lvl5pPr marL="895759" indent="0">
              <a:buNone/>
              <a:defRPr/>
            </a:lvl5pPr>
          </a:lstStyle>
          <a:p>
            <a:pPr marL="0" marR="0" lvl="0" indent="0" algn="l" defTabSz="913727" rtl="0" eaLnBrk="1" fontAlgn="auto" latinLnBrk="0" hangingPunct="1">
              <a:lnSpc>
                <a:spcPts val="1764"/>
              </a:lnSpc>
              <a:spcBef>
                <a:spcPts val="881"/>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3875" y="2452758"/>
            <a:ext cx="1692145"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3977" y="2452758"/>
            <a:ext cx="1692145" cy="2290499"/>
          </a:xfrm>
          <a:prstGeom prst="rect">
            <a:avLst/>
          </a:prstGeom>
        </p:spPr>
        <p:txBody>
          <a:bodyPr lIns="0" tIns="0" rIns="0" bIns="0"/>
          <a:lstStyle>
            <a:lvl1pPr marL="0" indent="0">
              <a:lnSpc>
                <a:spcPts val="1764"/>
              </a:lnSpc>
              <a:spcBef>
                <a:spcPts val="0"/>
              </a:spcBef>
              <a:buFont typeface="Arial" panose="020B0604020202020204" pitchFamily="34" charset="0"/>
              <a:buNone/>
              <a:defRPr sz="1371" b="0" i="0" spc="0">
                <a:solidFill>
                  <a:schemeClr val="bg1"/>
                </a:solidFill>
                <a:latin typeface="+mn-lt"/>
              </a:defRPr>
            </a:lvl1pPr>
            <a:lvl2pPr marL="0" indent="0">
              <a:lnSpc>
                <a:spcPts val="1764"/>
              </a:lnSpc>
              <a:spcBef>
                <a:spcPts val="0"/>
              </a:spcBef>
              <a:buNone/>
              <a:defRPr sz="1371">
                <a:solidFill>
                  <a:schemeClr val="tx1"/>
                </a:solidFill>
              </a:defRPr>
            </a:lvl2pPr>
            <a:lvl3pPr marL="447879" indent="0">
              <a:buNone/>
              <a:defRPr/>
            </a:lvl3pPr>
            <a:lvl4pPr marL="671819" indent="0">
              <a:buNone/>
              <a:defRPr/>
            </a:lvl4pPr>
            <a:lvl5pPr marL="895759"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14463392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008" y="1434370"/>
            <a:ext cx="11011347" cy="1611916"/>
          </a:xfrm>
        </p:spPr>
        <p:txBody>
          <a:bodyPr wrap="square">
            <a:spAutoFit/>
          </a:bodyPr>
          <a:lstStyle>
            <a:lvl1pPr marL="0" indent="0">
              <a:buNone/>
              <a:defRPr/>
            </a:lvl1pPr>
            <a:lvl2pPr marL="228440" indent="0">
              <a:buNone/>
              <a:defRPr/>
            </a:lvl2pPr>
            <a:lvl3pPr marL="456880" indent="0">
              <a:buNone/>
              <a:defRPr/>
            </a:lvl3pPr>
            <a:lvl4pPr marL="685320" indent="0">
              <a:buNone/>
              <a:defRPr/>
            </a:lvl4pPr>
            <a:lvl5pPr marL="91376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44309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3999" y="486948"/>
            <a:ext cx="10862854" cy="6371053"/>
          </a:xfrm>
          <a:prstGeom prst="rect">
            <a:avLst/>
          </a:prstGeom>
        </p:spPr>
      </p:pic>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2483" y="3490038"/>
            <a:ext cx="7673752"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453895955"/>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700" y="1950781"/>
            <a:ext cx="3616021" cy="3534843"/>
          </a:xfrm>
          <a:prstGeom prst="rect">
            <a:avLst/>
          </a:prstGeom>
        </p:spPr>
        <p:txBody>
          <a:bodyPr anchor="ctr">
            <a:noAutofit/>
          </a:bodyPr>
          <a:lstStyle>
            <a:lvl1pPr marL="0" indent="0" algn="ctr">
              <a:buNone/>
              <a:defRPr sz="2351">
                <a:solidFill>
                  <a:srgbClr val="000000"/>
                </a:solidFill>
              </a:defRPr>
            </a:lvl1pPr>
          </a:lstStyle>
          <a:p>
            <a:r>
              <a:rPr lang="en-US"/>
              <a:t>Click icon to add chart</a:t>
            </a:r>
          </a:p>
        </p:txBody>
      </p:sp>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Chart examples</a:t>
            </a:r>
          </a:p>
        </p:txBody>
      </p:sp>
      <p:sp>
        <p:nvSpPr>
          <p:cNvPr id="9" name="Text Placeholder 4"/>
          <p:cNvSpPr>
            <a:spLocks noGrp="1"/>
          </p:cNvSpPr>
          <p:nvPr>
            <p:ph type="body" sz="quarter" idx="12" hasCustomPrompt="1"/>
          </p:nvPr>
        </p:nvSpPr>
        <p:spPr>
          <a:xfrm>
            <a:off x="455696" y="5857162"/>
            <a:ext cx="3616025" cy="301770"/>
          </a:xfrm>
          <a:prstGeom prst="rect">
            <a:avLst/>
          </a:prstGeom>
        </p:spPr>
        <p:txBody>
          <a:bodyPr lIns="0" tIns="0" rIns="0" bIns="0"/>
          <a:lstStyle>
            <a:lvl1pPr marL="0" indent="0">
              <a:lnSpc>
                <a:spcPts val="1175"/>
              </a:lnSpc>
              <a:spcBef>
                <a:spcPts val="881"/>
              </a:spcBef>
              <a:buFont typeface="Arial" panose="020B0604020202020204" pitchFamily="34" charset="0"/>
              <a:buNone/>
              <a:defRPr sz="979" b="0" i="0" spc="0">
                <a:solidFill>
                  <a:schemeClr val="bg1"/>
                </a:solidFill>
                <a:latin typeface="+mn-lt"/>
              </a:defRPr>
            </a:lvl1pPr>
            <a:lvl2pPr marL="0" marR="0" indent="0" algn="l" defTabSz="913727" rtl="0" eaLnBrk="1" fontAlgn="auto" latinLnBrk="0" hangingPunct="1">
              <a:lnSpc>
                <a:spcPts val="1175"/>
              </a:lnSpc>
              <a:spcBef>
                <a:spcPts val="441"/>
              </a:spcBef>
              <a:spcAft>
                <a:spcPts val="0"/>
              </a:spcAft>
              <a:buClrTx/>
              <a:buSzPct val="90000"/>
              <a:buFont typeface="Arial" panose="020B0604020202020204" pitchFamily="34" charset="0"/>
              <a:buNone/>
              <a:tabLst/>
              <a:defRPr sz="979">
                <a:solidFill>
                  <a:schemeClr val="tx1"/>
                </a:solidFill>
              </a:defRPr>
            </a:lvl2pPr>
            <a:lvl3pPr marL="447879" indent="0">
              <a:buNone/>
              <a:defRPr/>
            </a:lvl3pPr>
            <a:lvl4pPr marL="671819" indent="0">
              <a:buNone/>
              <a:defRPr/>
            </a:lvl4pPr>
            <a:lvl5pPr marL="895759"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0351" y="5857162"/>
            <a:ext cx="3605139" cy="301770"/>
          </a:xfrm>
          <a:prstGeom prst="rect">
            <a:avLst/>
          </a:prstGeom>
        </p:spPr>
        <p:txBody>
          <a:bodyPr vert="horz" wrap="square" lIns="0" tIns="0" rIns="0" bIns="0" rtlCol="0">
            <a:spAutoFit/>
          </a:bodyPr>
          <a:lstStyle>
            <a:lvl1pPr>
              <a:tabLst/>
              <a:defRPr lang="en-US" sz="979" b="0" i="0" spc="0" dirty="0" smtClean="0">
                <a:solidFill>
                  <a:schemeClr val="bg1"/>
                </a:solidFill>
                <a:latin typeface="+mn-lt"/>
              </a:defRPr>
            </a:lvl1pPr>
          </a:lstStyle>
          <a:p>
            <a:pPr marL="0" lvl="0" indent="0">
              <a:lnSpc>
                <a:spcPts val="1175"/>
              </a:lnSpc>
              <a:spcBef>
                <a:spcPts val="881"/>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0351" y="1950781"/>
            <a:ext cx="3605139" cy="3534843"/>
          </a:xfrm>
          <a:prstGeom prst="rect">
            <a:avLst/>
          </a:prstGeom>
        </p:spPr>
        <p:txBody>
          <a:bodyPr anchor="ctr">
            <a:noAutofit/>
          </a:bodyPr>
          <a:lstStyle>
            <a:lvl1pPr marL="0" indent="0" algn="ctr">
              <a:buNone/>
              <a:defRPr sz="2351">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4114" y="1950781"/>
            <a:ext cx="3620692" cy="3534843"/>
          </a:xfrm>
          <a:prstGeom prst="rect">
            <a:avLst/>
          </a:prstGeom>
        </p:spPr>
        <p:txBody>
          <a:bodyPr anchor="ctr">
            <a:noAutofit/>
          </a:bodyPr>
          <a:lstStyle>
            <a:lvl1pPr marL="0" indent="0" algn="ctr">
              <a:buNone/>
              <a:defRPr sz="2351">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694" y="5670382"/>
            <a:ext cx="3626915" cy="241415"/>
          </a:xfrm>
          <a:prstGeom prst="rect">
            <a:avLst/>
          </a:prstGeom>
        </p:spPr>
        <p:txBody>
          <a:bodyPr tIns="0"/>
          <a:lstStyle>
            <a:lvl1pPr>
              <a:defRPr lang="en-US" sz="979" b="1" kern="1200" spc="0" dirty="0" smtClean="0">
                <a:solidFill>
                  <a:schemeClr val="bg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1236" y="5670382"/>
            <a:ext cx="3626915" cy="241415"/>
          </a:xfrm>
          <a:prstGeom prst="rect">
            <a:avLst/>
          </a:prstGeom>
        </p:spPr>
        <p:txBody>
          <a:bodyPr tIns="0"/>
          <a:lstStyle>
            <a:lvl1pPr>
              <a:defRPr lang="en-US" sz="979" b="1" kern="1200" spc="0" dirty="0" smtClean="0">
                <a:solidFill>
                  <a:schemeClr val="bg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4114" y="5670382"/>
            <a:ext cx="3626915" cy="241415"/>
          </a:xfrm>
          <a:prstGeom prst="rect">
            <a:avLst/>
          </a:prstGeom>
        </p:spPr>
        <p:txBody>
          <a:bodyPr tIns="0"/>
          <a:lstStyle>
            <a:lvl1pPr>
              <a:defRPr lang="en-US" sz="979" b="1" kern="1200" spc="0" dirty="0" smtClean="0">
                <a:solidFill>
                  <a:schemeClr val="bg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4114" y="5857162"/>
            <a:ext cx="3605139" cy="301770"/>
          </a:xfrm>
          <a:prstGeom prst="rect">
            <a:avLst/>
          </a:prstGeom>
        </p:spPr>
        <p:txBody>
          <a:bodyPr vert="horz" wrap="square" lIns="0" tIns="0" rIns="0" bIns="0" rtlCol="0">
            <a:spAutoFit/>
          </a:bodyPr>
          <a:lstStyle>
            <a:lvl1pPr>
              <a:tabLst/>
              <a:defRPr lang="en-US" sz="979" b="0" i="0" spc="0" dirty="0" smtClean="0">
                <a:solidFill>
                  <a:schemeClr val="bg1"/>
                </a:solidFill>
                <a:latin typeface="+mn-lt"/>
              </a:defRPr>
            </a:lvl1pPr>
          </a:lstStyle>
          <a:p>
            <a:pPr marL="0" lvl="0" indent="0">
              <a:lnSpc>
                <a:spcPts val="1175"/>
              </a:lnSpc>
              <a:spcBef>
                <a:spcPts val="881"/>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168240664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699" y="620429"/>
            <a:ext cx="11299108" cy="403137"/>
          </a:xfrm>
          <a:prstGeom prst="rect">
            <a:avLst/>
          </a:prstGeom>
        </p:spPr>
        <p:txBody>
          <a:bodyPr wrap="square" lIns="0" tIns="0" rIns="0" bIns="0">
            <a:spAutoFit/>
          </a:bodyPr>
          <a:lstStyle>
            <a:lvl1pPr>
              <a:lnSpc>
                <a:spcPts val="3135"/>
              </a:lnSpc>
              <a:defRPr sz="2743">
                <a:solidFill>
                  <a:schemeClr val="bg1"/>
                </a:solidFill>
              </a:defRPr>
            </a:lvl1pPr>
          </a:lstStyle>
          <a:p>
            <a:r>
              <a:rPr lang="en-US"/>
              <a:t>Table styling</a:t>
            </a:r>
          </a:p>
        </p:txBody>
      </p:sp>
      <p:sp>
        <p:nvSpPr>
          <p:cNvPr id="4" name="Table Placeholder 3"/>
          <p:cNvSpPr>
            <a:spLocks noGrp="1"/>
          </p:cNvSpPr>
          <p:nvPr>
            <p:ph type="tbl" sz="quarter" idx="10"/>
          </p:nvPr>
        </p:nvSpPr>
        <p:spPr>
          <a:xfrm>
            <a:off x="455699" y="3924853"/>
            <a:ext cx="11299108"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3874" y="6455176"/>
            <a:ext cx="11299108"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EBEBEB">
                    <a:lumMod val="75000"/>
                  </a:srgbClr>
                </a:solidFill>
                <a:effectLst/>
                <a:uLnTx/>
                <a:uFillTx/>
                <a:latin typeface="Segoe UI"/>
                <a:ea typeface="+mn-ea"/>
                <a:cs typeface="Segoe UI" pitchFamily="34" charset="0"/>
              </a:rPr>
              <a:t>©Microsoft Corporation									                                                                                                                                             Azure </a:t>
            </a:r>
          </a:p>
        </p:txBody>
      </p:sp>
    </p:spTree>
    <p:extLst>
      <p:ext uri="{BB962C8B-B14F-4D97-AF65-F5344CB8AC3E}">
        <p14:creationId xmlns:p14="http://schemas.microsoft.com/office/powerpoint/2010/main" val="567218425"/>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oftware code slid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ACEE2ED2-76B4-9F41-8074-736FC3EE60AE}"/>
              </a:ext>
            </a:extLst>
          </p:cNvPr>
          <p:cNvSpPr>
            <a:spLocks noGrp="1"/>
          </p:cNvSpPr>
          <p:nvPr>
            <p:ph type="title" hasCustomPrompt="1"/>
          </p:nvPr>
        </p:nvSpPr>
        <p:spPr>
          <a:xfrm>
            <a:off x="455698" y="556382"/>
            <a:ext cx="11296558" cy="813819"/>
          </a:xfrm>
          <a:prstGeom prst="rect">
            <a:avLst/>
          </a:prstGeom>
        </p:spPr>
        <p:txBody>
          <a:bodyPr vert="horz" wrap="square" lIns="0" tIns="91440" rIns="146304" bIns="91440" rtlCol="0" anchor="t">
            <a:noAutofit/>
          </a:bodyPr>
          <a:lstStyle>
            <a:lvl1pPr>
              <a:defRPr>
                <a:solidFill>
                  <a:schemeClr val="bg1"/>
                </a:solidFill>
              </a:defRPr>
            </a:lvl1pPr>
          </a:lstStyle>
          <a:p>
            <a:r>
              <a:rPr lang="en-US"/>
              <a:t>Software code slide</a:t>
            </a:r>
          </a:p>
        </p:txBody>
      </p:sp>
      <p:sp>
        <p:nvSpPr>
          <p:cNvPr id="3" name="Text Placeholder 4">
            <a:extLst>
              <a:ext uri="{FF2B5EF4-FFF2-40B4-BE49-F238E27FC236}">
                <a16:creationId xmlns:a16="http://schemas.microsoft.com/office/drawing/2014/main" id="{E8942F47-A156-4022-B2AF-780079696D56}"/>
              </a:ext>
            </a:extLst>
          </p:cNvPr>
          <p:cNvSpPr txBox="1">
            <a:spLocks/>
          </p:cNvSpPr>
          <p:nvPr userDrawn="1"/>
        </p:nvSpPr>
        <p:spPr>
          <a:xfrm>
            <a:off x="455697" y="1817559"/>
            <a:ext cx="11224456" cy="1780438"/>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3727" rtl="0" eaLnBrk="1" fontAlgn="auto" latinLnBrk="0" hangingPunct="1">
              <a:lnSpc>
                <a:spcPts val="2351"/>
              </a:lnSpc>
              <a:spcBef>
                <a:spcPts val="0"/>
              </a:spcBef>
              <a:spcAft>
                <a:spcPts val="0"/>
              </a:spcAft>
              <a:buClrTx/>
              <a:buSzPct val="90000"/>
              <a:buFont typeface="Wingdings" panose="05000000000000000000" pitchFamily="2" charset="2"/>
              <a:buNone/>
              <a:tabLst/>
              <a:defRPr/>
            </a:pPr>
            <a:r>
              <a:rPr kumimoji="0" lang="en-US" sz="1960" b="0" i="0" u="none" strike="noStrike" kern="1200" cap="none" spc="-49" normalizeH="0" baseline="0" noProof="0">
                <a:ln>
                  <a:noFill/>
                </a:ln>
                <a:solidFill>
                  <a:srgbClr val="FFFFFF"/>
                </a:solidFill>
                <a:effectLst/>
                <a:uLnTx/>
                <a:uFillTx/>
                <a:latin typeface="Consolas" charset="0"/>
                <a:ea typeface="Consolas" charset="0"/>
                <a:cs typeface="Consolas" charset="0"/>
              </a:rPr>
              <a:t>This slide layout uses Consolas 20/24pt, a monotype font which is ideal for showing software code. </a:t>
            </a:r>
          </a:p>
        </p:txBody>
      </p:sp>
    </p:spTree>
    <p:extLst>
      <p:ext uri="{BB962C8B-B14F-4D97-AF65-F5344CB8AC3E}">
        <p14:creationId xmlns:p14="http://schemas.microsoft.com/office/powerpoint/2010/main" val="29071394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698" y="1845277"/>
            <a:ext cx="7449791" cy="1473396"/>
          </a:xfrm>
          <a:prstGeom prst="rect">
            <a:avLst/>
          </a:prstGeom>
          <a:noFill/>
        </p:spPr>
        <p:txBody>
          <a:bodyPr lIns="0" tIns="0" rIns="0" bIns="0" anchor="t" anchorCtr="0"/>
          <a:lstStyle>
            <a:lvl1pPr>
              <a:lnSpc>
                <a:spcPct val="100000"/>
              </a:lnSpc>
              <a:spcAft>
                <a:spcPts val="1273"/>
              </a:spcAft>
              <a:defRPr sz="2547"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875" y="439310"/>
            <a:ext cx="133480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3874" y="6451198"/>
            <a:ext cx="4479206"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4309813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698" y="1845277"/>
            <a:ext cx="7449791" cy="1473396"/>
          </a:xfrm>
          <a:prstGeom prst="rect">
            <a:avLst/>
          </a:prstGeom>
          <a:noFill/>
        </p:spPr>
        <p:txBody>
          <a:bodyPr lIns="0" tIns="0" rIns="0" bIns="0" anchor="t" anchorCtr="0"/>
          <a:lstStyle>
            <a:lvl1pPr>
              <a:lnSpc>
                <a:spcPct val="100000"/>
              </a:lnSpc>
              <a:spcAft>
                <a:spcPts val="1273"/>
              </a:spcAft>
              <a:defRPr sz="2547"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3874" y="6451198"/>
            <a:ext cx="4479206"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28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3875" y="439310"/>
            <a:ext cx="1334803" cy="190278"/>
          </a:xfrm>
          <a:prstGeom prst="rect">
            <a:avLst/>
          </a:prstGeom>
        </p:spPr>
      </p:pic>
    </p:spTree>
    <p:extLst>
      <p:ext uri="{BB962C8B-B14F-4D97-AF65-F5344CB8AC3E}">
        <p14:creationId xmlns:p14="http://schemas.microsoft.com/office/powerpoint/2010/main" val="965675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2596" y="0"/>
            <a:ext cx="6861467" cy="430567"/>
          </a:xfrm>
        </p:spPr>
        <p:txBody>
          <a:bodyPr/>
          <a:lstStyle/>
          <a:p>
            <a:r>
              <a:rPr lang="en-US"/>
              <a:t>Click icon to add picture</a:t>
            </a:r>
          </a:p>
        </p:txBody>
      </p:sp>
    </p:spTree>
    <p:extLst>
      <p:ext uri="{BB962C8B-B14F-4D97-AF65-F5344CB8AC3E}">
        <p14:creationId xmlns:p14="http://schemas.microsoft.com/office/powerpoint/2010/main" val="141426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7880" y="2425541"/>
            <a:ext cx="4165174"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1664" y="3962400"/>
            <a:ext cx="416187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3820" y="585788"/>
            <a:ext cx="136555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0528" y="0"/>
            <a:ext cx="6853535" cy="430567"/>
          </a:xfrm>
        </p:spPr>
        <p:txBody>
          <a:bodyPr/>
          <a:lstStyle/>
          <a:p>
            <a:r>
              <a:rPr lang="en-US"/>
              <a:t>Click icon to add picture</a:t>
            </a:r>
          </a:p>
        </p:txBody>
      </p:sp>
    </p:spTree>
    <p:extLst>
      <p:ext uri="{BB962C8B-B14F-4D97-AF65-F5344CB8AC3E}">
        <p14:creationId xmlns:p14="http://schemas.microsoft.com/office/powerpoint/2010/main" val="9624234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979778"/>
            <a:ext cx="9138047" cy="553998"/>
          </a:xfrm>
          <a:noFill/>
        </p:spPr>
        <p:txBody>
          <a:bodyPr lIns="0" tIns="0" rIns="0" bIns="0" anchor="b" anchorCtr="0">
            <a:spAutoFit/>
          </a:bodyPr>
          <a:lstStyle>
            <a:lvl1pPr>
              <a:defRPr sz="3597"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820" y="3962400"/>
            <a:ext cx="9138047"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2669786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3820" y="2425780"/>
            <a:ext cx="5508212" cy="1107996"/>
          </a:xfrm>
          <a:noFill/>
        </p:spPr>
        <p:txBody>
          <a:bodyPr wrap="square" lIns="0" tIns="0" rIns="0" bIns="0" anchor="b" anchorCtr="0">
            <a:spAutoFit/>
          </a:bodyPr>
          <a:lstStyle>
            <a:lvl1pPr>
              <a:defRPr sz="3597"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3820" y="3962400"/>
            <a:ext cx="5508212" cy="338554"/>
          </a:xfrm>
          <a:noFill/>
        </p:spPr>
        <p:txBody>
          <a:bodyPr wrap="square" lIns="0" tIns="0" rIns="0" bIns="0">
            <a:spAutoFit/>
          </a:bodyPr>
          <a:lstStyle>
            <a:lvl1pPr marL="0" indent="0">
              <a:spcBef>
                <a:spcPts val="0"/>
              </a:spcBef>
              <a:buNone/>
              <a:defRPr sz="2198"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3820" y="585788"/>
            <a:ext cx="1365356" cy="292608"/>
          </a:xfrm>
          <a:prstGeom prst="rect">
            <a:avLst/>
          </a:prstGeom>
        </p:spPr>
      </p:pic>
    </p:spTree>
    <p:extLst>
      <p:ext uri="{BB962C8B-B14F-4D97-AF65-F5344CB8AC3E}">
        <p14:creationId xmlns:p14="http://schemas.microsoft.com/office/powerpoint/2010/main" val="350001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emf"/><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image" Target="../media/image17.png"/><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theme" Target="../theme/theme2.xml"/><Relationship Id="rId8"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21.xml"/><Relationship Id="rId117" Type="http://schemas.openxmlformats.org/officeDocument/2006/relationships/image" Target="../media/image1.emf"/><Relationship Id="rId21" Type="http://schemas.openxmlformats.org/officeDocument/2006/relationships/slideLayout" Target="../slideLayouts/slideLayout116.xml"/><Relationship Id="rId42" Type="http://schemas.openxmlformats.org/officeDocument/2006/relationships/slideLayout" Target="../slideLayouts/slideLayout137.xml"/><Relationship Id="rId47" Type="http://schemas.openxmlformats.org/officeDocument/2006/relationships/slideLayout" Target="../slideLayouts/slideLayout142.xml"/><Relationship Id="rId63" Type="http://schemas.openxmlformats.org/officeDocument/2006/relationships/slideLayout" Target="../slideLayouts/slideLayout158.xml"/><Relationship Id="rId68" Type="http://schemas.openxmlformats.org/officeDocument/2006/relationships/slideLayout" Target="../slideLayouts/slideLayout163.xml"/><Relationship Id="rId84" Type="http://schemas.openxmlformats.org/officeDocument/2006/relationships/slideLayout" Target="../slideLayouts/slideLayout179.xml"/><Relationship Id="rId89" Type="http://schemas.openxmlformats.org/officeDocument/2006/relationships/slideLayout" Target="../slideLayouts/slideLayout184.xml"/><Relationship Id="rId112" Type="http://schemas.openxmlformats.org/officeDocument/2006/relationships/slideLayout" Target="../slideLayouts/slideLayout207.xml"/><Relationship Id="rId16" Type="http://schemas.openxmlformats.org/officeDocument/2006/relationships/slideLayout" Target="../slideLayouts/slideLayout111.xml"/><Relationship Id="rId107" Type="http://schemas.openxmlformats.org/officeDocument/2006/relationships/slideLayout" Target="../slideLayouts/slideLayout202.xml"/><Relationship Id="rId11" Type="http://schemas.openxmlformats.org/officeDocument/2006/relationships/slideLayout" Target="../slideLayouts/slideLayout106.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53" Type="http://schemas.openxmlformats.org/officeDocument/2006/relationships/slideLayout" Target="../slideLayouts/slideLayout148.xml"/><Relationship Id="rId58" Type="http://schemas.openxmlformats.org/officeDocument/2006/relationships/slideLayout" Target="../slideLayouts/slideLayout153.xml"/><Relationship Id="rId74" Type="http://schemas.openxmlformats.org/officeDocument/2006/relationships/slideLayout" Target="../slideLayouts/slideLayout169.xml"/><Relationship Id="rId79" Type="http://schemas.openxmlformats.org/officeDocument/2006/relationships/slideLayout" Target="../slideLayouts/slideLayout174.xml"/><Relationship Id="rId102" Type="http://schemas.openxmlformats.org/officeDocument/2006/relationships/slideLayout" Target="../slideLayouts/slideLayout197.xml"/><Relationship Id="rId5" Type="http://schemas.openxmlformats.org/officeDocument/2006/relationships/slideLayout" Target="../slideLayouts/slideLayout100.xml"/><Relationship Id="rId90" Type="http://schemas.openxmlformats.org/officeDocument/2006/relationships/slideLayout" Target="../slideLayouts/slideLayout185.xml"/><Relationship Id="rId95" Type="http://schemas.openxmlformats.org/officeDocument/2006/relationships/slideLayout" Target="../slideLayouts/slideLayout190.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43" Type="http://schemas.openxmlformats.org/officeDocument/2006/relationships/slideLayout" Target="../slideLayouts/slideLayout138.xml"/><Relationship Id="rId48" Type="http://schemas.openxmlformats.org/officeDocument/2006/relationships/slideLayout" Target="../slideLayouts/slideLayout143.xml"/><Relationship Id="rId64" Type="http://schemas.openxmlformats.org/officeDocument/2006/relationships/slideLayout" Target="../slideLayouts/slideLayout159.xml"/><Relationship Id="rId69" Type="http://schemas.openxmlformats.org/officeDocument/2006/relationships/slideLayout" Target="../slideLayouts/slideLayout164.xml"/><Relationship Id="rId113" Type="http://schemas.openxmlformats.org/officeDocument/2006/relationships/slideLayout" Target="../slideLayouts/slideLayout208.xml"/><Relationship Id="rId80" Type="http://schemas.openxmlformats.org/officeDocument/2006/relationships/slideLayout" Target="../slideLayouts/slideLayout175.xml"/><Relationship Id="rId85" Type="http://schemas.openxmlformats.org/officeDocument/2006/relationships/slideLayout" Target="../slideLayouts/slideLayout180.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33" Type="http://schemas.openxmlformats.org/officeDocument/2006/relationships/slideLayout" Target="../slideLayouts/slideLayout128.xml"/><Relationship Id="rId38" Type="http://schemas.openxmlformats.org/officeDocument/2006/relationships/slideLayout" Target="../slideLayouts/slideLayout133.xml"/><Relationship Id="rId59" Type="http://schemas.openxmlformats.org/officeDocument/2006/relationships/slideLayout" Target="../slideLayouts/slideLayout154.xml"/><Relationship Id="rId103" Type="http://schemas.openxmlformats.org/officeDocument/2006/relationships/slideLayout" Target="../slideLayouts/slideLayout198.xml"/><Relationship Id="rId108" Type="http://schemas.openxmlformats.org/officeDocument/2006/relationships/slideLayout" Target="../slideLayouts/slideLayout203.xml"/><Relationship Id="rId54" Type="http://schemas.openxmlformats.org/officeDocument/2006/relationships/slideLayout" Target="../slideLayouts/slideLayout149.xml"/><Relationship Id="rId70" Type="http://schemas.openxmlformats.org/officeDocument/2006/relationships/slideLayout" Target="../slideLayouts/slideLayout165.xml"/><Relationship Id="rId75" Type="http://schemas.openxmlformats.org/officeDocument/2006/relationships/slideLayout" Target="../slideLayouts/slideLayout170.xml"/><Relationship Id="rId91" Type="http://schemas.openxmlformats.org/officeDocument/2006/relationships/slideLayout" Target="../slideLayouts/slideLayout186.xml"/><Relationship Id="rId96" Type="http://schemas.openxmlformats.org/officeDocument/2006/relationships/slideLayout" Target="../slideLayouts/slideLayout191.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49" Type="http://schemas.openxmlformats.org/officeDocument/2006/relationships/slideLayout" Target="../slideLayouts/slideLayout144.xml"/><Relationship Id="rId114" Type="http://schemas.openxmlformats.org/officeDocument/2006/relationships/slideLayout" Target="../slideLayouts/slideLayout209.xml"/><Relationship Id="rId10" Type="http://schemas.openxmlformats.org/officeDocument/2006/relationships/slideLayout" Target="../slideLayouts/slideLayout105.xml"/><Relationship Id="rId31" Type="http://schemas.openxmlformats.org/officeDocument/2006/relationships/slideLayout" Target="../slideLayouts/slideLayout126.xml"/><Relationship Id="rId44" Type="http://schemas.openxmlformats.org/officeDocument/2006/relationships/slideLayout" Target="../slideLayouts/slideLayout139.xml"/><Relationship Id="rId52" Type="http://schemas.openxmlformats.org/officeDocument/2006/relationships/slideLayout" Target="../slideLayouts/slideLayout147.xml"/><Relationship Id="rId60" Type="http://schemas.openxmlformats.org/officeDocument/2006/relationships/slideLayout" Target="../slideLayouts/slideLayout155.xml"/><Relationship Id="rId65" Type="http://schemas.openxmlformats.org/officeDocument/2006/relationships/slideLayout" Target="../slideLayouts/slideLayout160.xml"/><Relationship Id="rId73" Type="http://schemas.openxmlformats.org/officeDocument/2006/relationships/slideLayout" Target="../slideLayouts/slideLayout168.xml"/><Relationship Id="rId78" Type="http://schemas.openxmlformats.org/officeDocument/2006/relationships/slideLayout" Target="../slideLayouts/slideLayout173.xml"/><Relationship Id="rId81" Type="http://schemas.openxmlformats.org/officeDocument/2006/relationships/slideLayout" Target="../slideLayouts/slideLayout176.xml"/><Relationship Id="rId86" Type="http://schemas.openxmlformats.org/officeDocument/2006/relationships/slideLayout" Target="../slideLayouts/slideLayout181.xml"/><Relationship Id="rId94" Type="http://schemas.openxmlformats.org/officeDocument/2006/relationships/slideLayout" Target="../slideLayouts/slideLayout189.xml"/><Relationship Id="rId99" Type="http://schemas.openxmlformats.org/officeDocument/2006/relationships/slideLayout" Target="../slideLayouts/slideLayout194.xml"/><Relationship Id="rId101" Type="http://schemas.openxmlformats.org/officeDocument/2006/relationships/slideLayout" Target="../slideLayouts/slideLayout196.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39" Type="http://schemas.openxmlformats.org/officeDocument/2006/relationships/slideLayout" Target="../slideLayouts/slideLayout134.xml"/><Relationship Id="rId109" Type="http://schemas.openxmlformats.org/officeDocument/2006/relationships/slideLayout" Target="../slideLayouts/slideLayout204.xml"/><Relationship Id="rId34" Type="http://schemas.openxmlformats.org/officeDocument/2006/relationships/slideLayout" Target="../slideLayouts/slideLayout129.xml"/><Relationship Id="rId50" Type="http://schemas.openxmlformats.org/officeDocument/2006/relationships/slideLayout" Target="../slideLayouts/slideLayout145.xml"/><Relationship Id="rId55" Type="http://schemas.openxmlformats.org/officeDocument/2006/relationships/slideLayout" Target="../slideLayouts/slideLayout150.xml"/><Relationship Id="rId76" Type="http://schemas.openxmlformats.org/officeDocument/2006/relationships/slideLayout" Target="../slideLayouts/slideLayout171.xml"/><Relationship Id="rId97" Type="http://schemas.openxmlformats.org/officeDocument/2006/relationships/slideLayout" Target="../slideLayouts/slideLayout192.xml"/><Relationship Id="rId104" Type="http://schemas.openxmlformats.org/officeDocument/2006/relationships/slideLayout" Target="../slideLayouts/slideLayout199.xml"/><Relationship Id="rId7" Type="http://schemas.openxmlformats.org/officeDocument/2006/relationships/slideLayout" Target="../slideLayouts/slideLayout102.xml"/><Relationship Id="rId71" Type="http://schemas.openxmlformats.org/officeDocument/2006/relationships/slideLayout" Target="../slideLayouts/slideLayout166.xml"/><Relationship Id="rId92" Type="http://schemas.openxmlformats.org/officeDocument/2006/relationships/slideLayout" Target="../slideLayouts/slideLayout187.xml"/><Relationship Id="rId2" Type="http://schemas.openxmlformats.org/officeDocument/2006/relationships/slideLayout" Target="../slideLayouts/slideLayout97.xml"/><Relationship Id="rId29" Type="http://schemas.openxmlformats.org/officeDocument/2006/relationships/slideLayout" Target="../slideLayouts/slideLayout124.xml"/><Relationship Id="rId24" Type="http://schemas.openxmlformats.org/officeDocument/2006/relationships/slideLayout" Target="../slideLayouts/slideLayout119.xml"/><Relationship Id="rId40" Type="http://schemas.openxmlformats.org/officeDocument/2006/relationships/slideLayout" Target="../slideLayouts/slideLayout135.xml"/><Relationship Id="rId45" Type="http://schemas.openxmlformats.org/officeDocument/2006/relationships/slideLayout" Target="../slideLayouts/slideLayout140.xml"/><Relationship Id="rId66" Type="http://schemas.openxmlformats.org/officeDocument/2006/relationships/slideLayout" Target="../slideLayouts/slideLayout161.xml"/><Relationship Id="rId87" Type="http://schemas.openxmlformats.org/officeDocument/2006/relationships/slideLayout" Target="../slideLayouts/slideLayout182.xml"/><Relationship Id="rId110" Type="http://schemas.openxmlformats.org/officeDocument/2006/relationships/slideLayout" Target="../slideLayouts/slideLayout205.xml"/><Relationship Id="rId115" Type="http://schemas.openxmlformats.org/officeDocument/2006/relationships/slideLayout" Target="../slideLayouts/slideLayout210.xml"/><Relationship Id="rId61" Type="http://schemas.openxmlformats.org/officeDocument/2006/relationships/slideLayout" Target="../slideLayouts/slideLayout156.xml"/><Relationship Id="rId82" Type="http://schemas.openxmlformats.org/officeDocument/2006/relationships/slideLayout" Target="../slideLayouts/slideLayout177.xml"/><Relationship Id="rId19" Type="http://schemas.openxmlformats.org/officeDocument/2006/relationships/slideLayout" Target="../slideLayouts/slideLayout114.xml"/><Relationship Id="rId14" Type="http://schemas.openxmlformats.org/officeDocument/2006/relationships/slideLayout" Target="../slideLayouts/slideLayout109.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56" Type="http://schemas.openxmlformats.org/officeDocument/2006/relationships/slideLayout" Target="../slideLayouts/slideLayout151.xml"/><Relationship Id="rId77" Type="http://schemas.openxmlformats.org/officeDocument/2006/relationships/slideLayout" Target="../slideLayouts/slideLayout172.xml"/><Relationship Id="rId100" Type="http://schemas.openxmlformats.org/officeDocument/2006/relationships/slideLayout" Target="../slideLayouts/slideLayout195.xml"/><Relationship Id="rId105" Type="http://schemas.openxmlformats.org/officeDocument/2006/relationships/slideLayout" Target="../slideLayouts/slideLayout200.xml"/><Relationship Id="rId8" Type="http://schemas.openxmlformats.org/officeDocument/2006/relationships/slideLayout" Target="../slideLayouts/slideLayout103.xml"/><Relationship Id="rId51" Type="http://schemas.openxmlformats.org/officeDocument/2006/relationships/slideLayout" Target="../slideLayouts/slideLayout146.xml"/><Relationship Id="rId72" Type="http://schemas.openxmlformats.org/officeDocument/2006/relationships/slideLayout" Target="../slideLayouts/slideLayout167.xml"/><Relationship Id="rId93" Type="http://schemas.openxmlformats.org/officeDocument/2006/relationships/slideLayout" Target="../slideLayouts/slideLayout188.xml"/><Relationship Id="rId98" Type="http://schemas.openxmlformats.org/officeDocument/2006/relationships/slideLayout" Target="../slideLayouts/slideLayout193.xml"/><Relationship Id="rId3" Type="http://schemas.openxmlformats.org/officeDocument/2006/relationships/slideLayout" Target="../slideLayouts/slideLayout98.xml"/><Relationship Id="rId25" Type="http://schemas.openxmlformats.org/officeDocument/2006/relationships/slideLayout" Target="../slideLayouts/slideLayout120.xml"/><Relationship Id="rId46" Type="http://schemas.openxmlformats.org/officeDocument/2006/relationships/slideLayout" Target="../slideLayouts/slideLayout141.xml"/><Relationship Id="rId67" Type="http://schemas.openxmlformats.org/officeDocument/2006/relationships/slideLayout" Target="../slideLayouts/slideLayout162.xml"/><Relationship Id="rId116" Type="http://schemas.openxmlformats.org/officeDocument/2006/relationships/theme" Target="../theme/theme3.xml"/><Relationship Id="rId20" Type="http://schemas.openxmlformats.org/officeDocument/2006/relationships/slideLayout" Target="../slideLayouts/slideLayout115.xml"/><Relationship Id="rId41" Type="http://schemas.openxmlformats.org/officeDocument/2006/relationships/slideLayout" Target="../slideLayouts/slideLayout136.xml"/><Relationship Id="rId62" Type="http://schemas.openxmlformats.org/officeDocument/2006/relationships/slideLayout" Target="../slideLayouts/slideLayout157.xml"/><Relationship Id="rId83" Type="http://schemas.openxmlformats.org/officeDocument/2006/relationships/slideLayout" Target="../slideLayouts/slideLayout178.xml"/><Relationship Id="rId88" Type="http://schemas.openxmlformats.org/officeDocument/2006/relationships/slideLayout" Target="../slideLayouts/slideLayout183.xml"/><Relationship Id="rId111" Type="http://schemas.openxmlformats.org/officeDocument/2006/relationships/slideLayout" Target="../slideLayouts/slideLayout206.xml"/><Relationship Id="rId15" Type="http://schemas.openxmlformats.org/officeDocument/2006/relationships/slideLayout" Target="../slideLayouts/slideLayout110.xml"/><Relationship Id="rId36" Type="http://schemas.openxmlformats.org/officeDocument/2006/relationships/slideLayout" Target="../slideLayouts/slideLayout131.xml"/><Relationship Id="rId57" Type="http://schemas.openxmlformats.org/officeDocument/2006/relationships/slideLayout" Target="../slideLayouts/slideLayout152.xml"/><Relationship Id="rId106"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7880" y="457200"/>
            <a:ext cx="11011347"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3820" y="1435504"/>
            <a:ext cx="11011347"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84063"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4835"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41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p:nvPicPr>
        <p:blipFill rotWithShape="1">
          <a:blip r:embed="rId63" cstate="screen">
            <a:extLst>
              <a:ext uri="{28A0092B-C50C-407E-A947-70E740481C1C}">
                <a14:useLocalDpi xmlns:a14="http://schemas.microsoft.com/office/drawing/2010/main"/>
              </a:ext>
            </a:extLst>
          </a:blip>
          <a:srcRect l="762"/>
          <a:stretch/>
        </p:blipFill>
        <p:spPr>
          <a:xfrm rot="5400000">
            <a:off x="9456106" y="2844155"/>
            <a:ext cx="6858000" cy="1169693"/>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5971" y="6356351"/>
            <a:ext cx="4112121" cy="365125"/>
          </a:xfrm>
          <a:prstGeom prst="rect">
            <a:avLst/>
          </a:prstGeom>
        </p:spPr>
        <p:txBody>
          <a:bodyPr vert="horz" lIns="91440" tIns="45720" rIns="91440" bIns="45720" rtlCol="0" anchor="ctr"/>
          <a:lstStyle>
            <a:lvl1pPr algn="ctr">
              <a:defRPr sz="1199">
                <a:solidFill>
                  <a:schemeClr val="tx1">
                    <a:tint val="75000"/>
                  </a:schemeClr>
                </a:solidFill>
              </a:defRPr>
            </a:lvl1pPr>
          </a:lstStyle>
          <a:p>
            <a:endParaRPr lang="en-US"/>
          </a:p>
        </p:txBody>
      </p:sp>
    </p:spTree>
    <p:extLst>
      <p:ext uri="{BB962C8B-B14F-4D97-AF65-F5344CB8AC3E}">
        <p14:creationId xmlns:p14="http://schemas.microsoft.com/office/powerpoint/2010/main" val="3663147993"/>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 id="2147483695" r:id="rId29"/>
    <p:sldLayoutId id="2147483696" r:id="rId30"/>
    <p:sldLayoutId id="2147483697" r:id="rId31"/>
    <p:sldLayoutId id="2147483698" r:id="rId32"/>
    <p:sldLayoutId id="2147483699" r:id="rId33"/>
    <p:sldLayoutId id="2147483700" r:id="rId34"/>
    <p:sldLayoutId id="2147483701" r:id="rId35"/>
    <p:sldLayoutId id="2147483702" r:id="rId36"/>
    <p:sldLayoutId id="2147483703" r:id="rId37"/>
    <p:sldLayoutId id="2147483704" r:id="rId38"/>
    <p:sldLayoutId id="2147483705" r:id="rId39"/>
    <p:sldLayoutId id="2147483706" r:id="rId40"/>
    <p:sldLayoutId id="2147483707" r:id="rId41"/>
    <p:sldLayoutId id="2147483708" r:id="rId42"/>
    <p:sldLayoutId id="2147483709" r:id="rId43"/>
    <p:sldLayoutId id="2147483710" r:id="rId44"/>
    <p:sldLayoutId id="2147483711" r:id="rId45"/>
    <p:sldLayoutId id="2147483712" r:id="rId46"/>
    <p:sldLayoutId id="2147483713" r:id="rId47"/>
    <p:sldLayoutId id="2147483714" r:id="rId48"/>
    <p:sldLayoutId id="2147483715" r:id="rId49"/>
    <p:sldLayoutId id="2147483716" r:id="rId50"/>
    <p:sldLayoutId id="2147483717" r:id="rId51"/>
    <p:sldLayoutId id="2147483718" r:id="rId52"/>
    <p:sldLayoutId id="2147483719" r:id="rId53"/>
    <p:sldLayoutId id="2147483720" r:id="rId54"/>
    <p:sldLayoutId id="2147483721" r:id="rId55"/>
    <p:sldLayoutId id="2147483723" r:id="rId56"/>
    <p:sldLayoutId id="2147483724" r:id="rId57"/>
    <p:sldLayoutId id="2147483725" r:id="rId58"/>
    <p:sldLayoutId id="2147483726" r:id="rId59"/>
    <p:sldLayoutId id="2147483727" r:id="rId60"/>
    <p:sldLayoutId id="2147483728" r:id="rId61"/>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gradFill>
            <a:gsLst>
              <a:gs pos="1250">
                <a:schemeClr val="tx1"/>
              </a:gs>
              <a:gs pos="100000">
                <a:schemeClr val="tx1"/>
              </a:gs>
            </a:gsLst>
            <a:lin ang="5400000" scaled="0"/>
          </a:gra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gradFill>
            <a:gsLst>
              <a:gs pos="1250">
                <a:schemeClr val="tx1"/>
              </a:gs>
              <a:gs pos="100000">
                <a:schemeClr val="tx1"/>
              </a:gs>
            </a:gsLst>
            <a:lin ang="5400000" scaled="0"/>
          </a:gra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gradFill>
            <a:gsLst>
              <a:gs pos="1250">
                <a:schemeClr val="tx1"/>
              </a:gs>
              <a:gs pos="100000">
                <a:schemeClr val="tx1"/>
              </a:gs>
            </a:gsLst>
            <a:lin ang="5400000" scaled="0"/>
          </a:gra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698" y="556382"/>
            <a:ext cx="11296558"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697" y="1817561"/>
            <a:ext cx="11224456"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6" cstate="print">
            <a:extLst>
              <a:ext uri="{28A0092B-C50C-407E-A947-70E740481C1C}">
                <a14:useLocalDpi xmlns:a14="http://schemas.microsoft.com/office/drawing/2010/main" val="0"/>
              </a:ext>
            </a:extLst>
          </a:blip>
          <a:stretch>
            <a:fillRect/>
          </a:stretch>
        </p:blipFill>
        <p:spPr>
          <a:xfrm rot="5400000">
            <a:off x="9423910" y="2842439"/>
            <a:ext cx="6843271" cy="1164019"/>
          </a:xfrm>
          <a:prstGeom prst="rect">
            <a:avLst/>
          </a:prstGeom>
        </p:spPr>
      </p:pic>
    </p:spTree>
    <p:extLst>
      <p:ext uri="{BB962C8B-B14F-4D97-AF65-F5344CB8AC3E}">
        <p14:creationId xmlns:p14="http://schemas.microsoft.com/office/powerpoint/2010/main" val="238417990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 id="2147483746" r:id="rId15"/>
    <p:sldLayoutId id="2147483747" r:id="rId16"/>
    <p:sldLayoutId id="2147483748" r:id="rId17"/>
    <p:sldLayoutId id="2147483749" r:id="rId18"/>
    <p:sldLayoutId id="2147483750" r:id="rId19"/>
    <p:sldLayoutId id="2147483751" r:id="rId20"/>
    <p:sldLayoutId id="2147483752" r:id="rId21"/>
    <p:sldLayoutId id="2147483753" r:id="rId22"/>
    <p:sldLayoutId id="2147483754" r:id="rId23"/>
    <p:sldLayoutId id="2147483755" r:id="rId24"/>
    <p:sldLayoutId id="2147483756" r:id="rId25"/>
    <p:sldLayoutId id="2147483757" r:id="rId26"/>
    <p:sldLayoutId id="2147483758" r:id="rId27"/>
    <p:sldLayoutId id="2147483759" r:id="rId28"/>
    <p:sldLayoutId id="2147483760" r:id="rId29"/>
    <p:sldLayoutId id="2147483761" r:id="rId30"/>
    <p:sldLayoutId id="2147483762" r:id="rId31"/>
    <p:sldLayoutId id="2147483763" r:id="rId32"/>
    <p:sldLayoutId id="2147483764" r:id="rId33"/>
    <p:sldLayoutId id="2147483765" r:id="rId34"/>
  </p:sldLayoutIdLst>
  <p:transition>
    <p:fade/>
  </p:transition>
  <p:hf hdr="0" dt="0"/>
  <p:txStyles>
    <p:titleStyle>
      <a:lvl1pPr algn="l" defTabSz="913727" rtl="0" eaLnBrk="1" latinLnBrk="0" hangingPunct="1">
        <a:lnSpc>
          <a:spcPct val="90000"/>
        </a:lnSpc>
        <a:spcBef>
          <a:spcPct val="0"/>
        </a:spcBef>
        <a:buNone/>
        <a:defRPr lang="en-US" sz="2743" b="0" kern="1200" cap="none" spc="-49" baseline="0" dirty="0" smtClean="0">
          <a:ln w="3175">
            <a:noFill/>
          </a:ln>
          <a:solidFill>
            <a:schemeClr val="bg1"/>
          </a:solidFill>
          <a:effectLst/>
          <a:latin typeface="+mj-lt"/>
          <a:ea typeface="+mn-ea"/>
          <a:cs typeface="Segoe UI" pitchFamily="34" charset="0"/>
        </a:defRPr>
      </a:lvl1pPr>
    </p:titleStyle>
    <p:bodyStyle>
      <a:lvl1pPr marL="0" marR="0" indent="0" algn="l" defTabSz="913727" rtl="0" eaLnBrk="1" fontAlgn="auto" latinLnBrk="0" hangingPunct="1">
        <a:lnSpc>
          <a:spcPct val="100000"/>
        </a:lnSpc>
        <a:spcBef>
          <a:spcPts val="0"/>
        </a:spcBef>
        <a:spcAft>
          <a:spcPts val="0"/>
        </a:spcAft>
        <a:buClrTx/>
        <a:buSzPct val="90000"/>
        <a:buFont typeface="Wingdings" panose="05000000000000000000" pitchFamily="2" charset="2"/>
        <a:buNone/>
        <a:tabLst/>
        <a:defRPr sz="2351" kern="1200" spc="-49" baseline="0">
          <a:solidFill>
            <a:srgbClr val="000000"/>
          </a:solidFill>
          <a:latin typeface="+mj-lt"/>
          <a:ea typeface="+mn-ea"/>
          <a:cs typeface="+mn-cs"/>
        </a:defRPr>
      </a:lvl1pPr>
      <a:lvl2pPr marL="0" marR="0" indent="0" algn="l" defTabSz="913727" rtl="0" eaLnBrk="1" fontAlgn="auto" latinLnBrk="0" hangingPunct="1">
        <a:lnSpc>
          <a:spcPct val="100000"/>
        </a:lnSpc>
        <a:spcBef>
          <a:spcPts val="0"/>
        </a:spcBef>
        <a:spcAft>
          <a:spcPts val="0"/>
        </a:spcAft>
        <a:buClrTx/>
        <a:buSzPct val="90000"/>
        <a:buFontTx/>
        <a:buNone/>
        <a:tabLst/>
        <a:defRPr sz="1960" kern="1200" spc="0" baseline="0">
          <a:solidFill>
            <a:schemeClr val="bg1"/>
          </a:solidFill>
          <a:latin typeface="+mn-lt"/>
          <a:ea typeface="+mn-ea"/>
          <a:cs typeface="+mn-cs"/>
        </a:defRPr>
      </a:lvl2pPr>
      <a:lvl3pPr marL="0" marR="0" indent="0" algn="l" defTabSz="913727"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3727"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bg1"/>
          </a:solidFill>
          <a:latin typeface="+mn-lt"/>
          <a:ea typeface="+mn-ea"/>
          <a:cs typeface="+mn-cs"/>
        </a:defRPr>
      </a:lvl4pPr>
      <a:lvl5pPr marL="0" marR="0" indent="0" algn="l" defTabSz="913727" rtl="0" eaLnBrk="1" fontAlgn="auto" latinLnBrk="0" hangingPunct="1">
        <a:lnSpc>
          <a:spcPct val="100000"/>
        </a:lnSpc>
        <a:spcBef>
          <a:spcPts val="0"/>
        </a:spcBef>
        <a:spcAft>
          <a:spcPts val="0"/>
        </a:spcAft>
        <a:buClrTx/>
        <a:buSzPct val="90000"/>
        <a:buFont typeface="Wingdings" panose="05000000000000000000" pitchFamily="2" charset="2"/>
        <a:buNone/>
        <a:tabLst/>
        <a:defRPr sz="979" b="1" kern="1200" spc="0" baseline="0">
          <a:solidFill>
            <a:schemeClr val="bg1"/>
          </a:solidFill>
          <a:latin typeface="+mn-lt"/>
          <a:ea typeface="+mn-ea"/>
          <a:cs typeface="+mn-cs"/>
        </a:defRPr>
      </a:lvl5pPr>
      <a:lvl6pPr marL="2284316" indent="0" algn="l" defTabSz="913727" rtl="0" eaLnBrk="1" latinLnBrk="0" hangingPunct="1">
        <a:spcBef>
          <a:spcPct val="20000"/>
        </a:spcBef>
        <a:buFont typeface="Arial" pitchFamily="34" charset="0"/>
        <a:buNone/>
        <a:defRPr sz="1960" kern="1200">
          <a:solidFill>
            <a:schemeClr val="tx1"/>
          </a:solidFill>
          <a:latin typeface="+mn-lt"/>
          <a:ea typeface="+mn-ea"/>
          <a:cs typeface="+mn-cs"/>
        </a:defRPr>
      </a:lvl6pPr>
      <a:lvl7pPr marL="0" indent="0" algn="l" defTabSz="913727" rtl="0" eaLnBrk="1" latinLnBrk="0" hangingPunct="1">
        <a:lnSpc>
          <a:spcPct val="100000"/>
        </a:lnSpc>
        <a:spcBef>
          <a:spcPts val="0"/>
        </a:spcBef>
        <a:spcAft>
          <a:spcPts val="0"/>
        </a:spcAft>
        <a:buFont typeface="Arial" pitchFamily="34" charset="0"/>
        <a:buNone/>
        <a:defRPr sz="979" kern="1200">
          <a:solidFill>
            <a:schemeClr val="bg1"/>
          </a:solidFill>
          <a:latin typeface="+mn-lt"/>
          <a:ea typeface="+mn-ea"/>
          <a:cs typeface="+mn-cs"/>
        </a:defRPr>
      </a:lvl7pPr>
      <a:lvl8pPr marL="3426477"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8pPr>
      <a:lvl9pPr marL="3883341" indent="-228432" algn="l" defTabSz="913727" rtl="0" eaLnBrk="1" latinLnBrk="0" hangingPunct="1">
        <a:spcBef>
          <a:spcPct val="20000"/>
        </a:spcBef>
        <a:buFont typeface="Arial" pitchFamily="34" charset="0"/>
        <a:buChar char="•"/>
        <a:defRPr sz="1960" kern="1200">
          <a:solidFill>
            <a:schemeClr val="tx1"/>
          </a:solidFill>
          <a:latin typeface="+mn-lt"/>
          <a:ea typeface="+mn-ea"/>
          <a:cs typeface="+mn-cs"/>
        </a:defRPr>
      </a:lvl9pPr>
    </p:bodyStyle>
    <p:otherStyle>
      <a:defPPr>
        <a:defRPr lang="en-US"/>
      </a:defPPr>
      <a:lvl1pPr marL="0" algn="l" defTabSz="913727" rtl="0" eaLnBrk="1" latinLnBrk="0" hangingPunct="1">
        <a:defRPr sz="1764" kern="1200">
          <a:solidFill>
            <a:schemeClr val="tx1"/>
          </a:solidFill>
          <a:latin typeface="+mn-lt"/>
          <a:ea typeface="+mn-ea"/>
          <a:cs typeface="+mn-cs"/>
        </a:defRPr>
      </a:lvl1pPr>
      <a:lvl2pPr marL="456863" algn="l" defTabSz="913727" rtl="0" eaLnBrk="1" latinLnBrk="0" hangingPunct="1">
        <a:defRPr sz="1764" kern="1200">
          <a:solidFill>
            <a:schemeClr val="tx1"/>
          </a:solidFill>
          <a:latin typeface="+mn-lt"/>
          <a:ea typeface="+mn-ea"/>
          <a:cs typeface="+mn-cs"/>
        </a:defRPr>
      </a:lvl2pPr>
      <a:lvl3pPr marL="913727" algn="l" defTabSz="913727" rtl="0" eaLnBrk="1" latinLnBrk="0" hangingPunct="1">
        <a:defRPr sz="1764" kern="1200">
          <a:solidFill>
            <a:schemeClr val="tx1"/>
          </a:solidFill>
          <a:latin typeface="+mn-lt"/>
          <a:ea typeface="+mn-ea"/>
          <a:cs typeface="+mn-cs"/>
        </a:defRPr>
      </a:lvl3pPr>
      <a:lvl4pPr marL="1370590" algn="l" defTabSz="913727" rtl="0" eaLnBrk="1" latinLnBrk="0" hangingPunct="1">
        <a:defRPr sz="1764" kern="1200">
          <a:solidFill>
            <a:schemeClr val="tx1"/>
          </a:solidFill>
          <a:latin typeface="+mn-lt"/>
          <a:ea typeface="+mn-ea"/>
          <a:cs typeface="+mn-cs"/>
        </a:defRPr>
      </a:lvl4pPr>
      <a:lvl5pPr marL="1827454" algn="l" defTabSz="913727" rtl="0" eaLnBrk="1" latinLnBrk="0" hangingPunct="1">
        <a:defRPr sz="1764" kern="1200">
          <a:solidFill>
            <a:schemeClr val="tx1"/>
          </a:solidFill>
          <a:latin typeface="+mn-lt"/>
          <a:ea typeface="+mn-ea"/>
          <a:cs typeface="+mn-cs"/>
        </a:defRPr>
      </a:lvl5pPr>
      <a:lvl6pPr marL="2284318" algn="l" defTabSz="913727" rtl="0" eaLnBrk="1" latinLnBrk="0" hangingPunct="1">
        <a:defRPr sz="1764" kern="1200">
          <a:solidFill>
            <a:schemeClr val="tx1"/>
          </a:solidFill>
          <a:latin typeface="+mn-lt"/>
          <a:ea typeface="+mn-ea"/>
          <a:cs typeface="+mn-cs"/>
        </a:defRPr>
      </a:lvl6pPr>
      <a:lvl7pPr marL="2741181" algn="l" defTabSz="913727" rtl="0" eaLnBrk="1" latinLnBrk="0" hangingPunct="1">
        <a:defRPr sz="1764" kern="1200">
          <a:solidFill>
            <a:schemeClr val="tx1"/>
          </a:solidFill>
          <a:latin typeface="+mn-lt"/>
          <a:ea typeface="+mn-ea"/>
          <a:cs typeface="+mn-cs"/>
        </a:defRPr>
      </a:lvl7pPr>
      <a:lvl8pPr marL="3198044" algn="l" defTabSz="913727" rtl="0" eaLnBrk="1" latinLnBrk="0" hangingPunct="1">
        <a:defRPr sz="1764" kern="1200">
          <a:solidFill>
            <a:schemeClr val="tx1"/>
          </a:solidFill>
          <a:latin typeface="+mn-lt"/>
          <a:ea typeface="+mn-ea"/>
          <a:cs typeface="+mn-cs"/>
        </a:defRPr>
      </a:lvl8pPr>
      <a:lvl9pPr marL="3654909" algn="l" defTabSz="913727" rtl="0" eaLnBrk="1" latinLnBrk="0" hangingPunct="1">
        <a:defRPr sz="1764"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7880" y="457200"/>
            <a:ext cx="11011347"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3820" y="1435504"/>
            <a:ext cx="11011347"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84063"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4835"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41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61" tIns="146209" rIns="182761" bIns="146209" numCol="1" spcCol="0" rtlCol="0" fromWordArt="0" anchor="t" anchorCtr="0" forceAA="0" compatLnSpc="1">
            <a:prstTxWarp prst="textNoShape">
              <a:avLst/>
            </a:prstTxWarp>
            <a:noAutofit/>
          </a:bodyPr>
          <a:lstStyle/>
          <a:p>
            <a:pPr algn="ctr" defTabSz="931819" fontAlgn="base">
              <a:lnSpc>
                <a:spcPct val="90000"/>
              </a:lnSpc>
              <a:spcBef>
                <a:spcPct val="0"/>
              </a:spcBef>
              <a:spcAft>
                <a:spcPct val="0"/>
              </a:spcAft>
            </a:pPr>
            <a:endParaRPr lang="en-US" sz="2398"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1337" y="2844155"/>
            <a:ext cx="6858000" cy="1169693"/>
          </a:xfrm>
          <a:prstGeom prst="rect">
            <a:avLst/>
          </a:prstGeom>
        </p:spPr>
      </p:pic>
    </p:spTree>
    <p:extLst>
      <p:ext uri="{BB962C8B-B14F-4D97-AF65-F5344CB8AC3E}">
        <p14:creationId xmlns:p14="http://schemas.microsoft.com/office/powerpoint/2010/main" val="3535343499"/>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 id="2147483778" r:id="rId12"/>
    <p:sldLayoutId id="2147483779" r:id="rId13"/>
    <p:sldLayoutId id="2147483780" r:id="rId14"/>
    <p:sldLayoutId id="2147483781" r:id="rId15"/>
    <p:sldLayoutId id="2147483782" r:id="rId16"/>
    <p:sldLayoutId id="2147483783" r:id="rId17"/>
    <p:sldLayoutId id="2147483784" r:id="rId18"/>
    <p:sldLayoutId id="2147483785" r:id="rId19"/>
    <p:sldLayoutId id="2147483786" r:id="rId20"/>
    <p:sldLayoutId id="2147483787" r:id="rId21"/>
    <p:sldLayoutId id="2147483788" r:id="rId22"/>
    <p:sldLayoutId id="2147483789" r:id="rId23"/>
    <p:sldLayoutId id="2147483790" r:id="rId24"/>
    <p:sldLayoutId id="2147483791" r:id="rId25"/>
    <p:sldLayoutId id="2147483792" r:id="rId26"/>
    <p:sldLayoutId id="2147483793" r:id="rId27"/>
    <p:sldLayoutId id="2147483794" r:id="rId28"/>
    <p:sldLayoutId id="2147483795" r:id="rId29"/>
    <p:sldLayoutId id="2147483796" r:id="rId30"/>
    <p:sldLayoutId id="2147483797" r:id="rId31"/>
    <p:sldLayoutId id="2147483798" r:id="rId32"/>
    <p:sldLayoutId id="2147483799" r:id="rId33"/>
    <p:sldLayoutId id="2147483800" r:id="rId34"/>
    <p:sldLayoutId id="2147483801" r:id="rId35"/>
    <p:sldLayoutId id="2147483802" r:id="rId36"/>
    <p:sldLayoutId id="2147483803" r:id="rId37"/>
    <p:sldLayoutId id="2147483804" r:id="rId38"/>
    <p:sldLayoutId id="2147483805" r:id="rId39"/>
    <p:sldLayoutId id="2147483806" r:id="rId40"/>
    <p:sldLayoutId id="2147483807" r:id="rId41"/>
    <p:sldLayoutId id="2147483808" r:id="rId42"/>
    <p:sldLayoutId id="2147483809" r:id="rId43"/>
    <p:sldLayoutId id="2147483810" r:id="rId44"/>
    <p:sldLayoutId id="2147483811" r:id="rId45"/>
    <p:sldLayoutId id="2147483812" r:id="rId46"/>
    <p:sldLayoutId id="2147483813" r:id="rId47"/>
    <p:sldLayoutId id="2147483814" r:id="rId48"/>
    <p:sldLayoutId id="2147483815" r:id="rId49"/>
    <p:sldLayoutId id="2147483816" r:id="rId50"/>
    <p:sldLayoutId id="2147483817" r:id="rId51"/>
    <p:sldLayoutId id="2147483818" r:id="rId52"/>
    <p:sldLayoutId id="2147483819" r:id="rId53"/>
    <p:sldLayoutId id="2147483820" r:id="rId54"/>
    <p:sldLayoutId id="2147483821" r:id="rId55"/>
    <p:sldLayoutId id="2147483822" r:id="rId56"/>
    <p:sldLayoutId id="2147483823" r:id="rId57"/>
    <p:sldLayoutId id="2147483824" r:id="rId58"/>
    <p:sldLayoutId id="2147483825" r:id="rId59"/>
    <p:sldLayoutId id="2147483826" r:id="rId60"/>
    <p:sldLayoutId id="2147483827" r:id="rId61"/>
    <p:sldLayoutId id="2147483828" r:id="rId62"/>
    <p:sldLayoutId id="2147483829" r:id="rId63"/>
    <p:sldLayoutId id="2147483830" r:id="rId64"/>
    <p:sldLayoutId id="2147483831" r:id="rId65"/>
    <p:sldLayoutId id="2147483832" r:id="rId66"/>
    <p:sldLayoutId id="2147483833" r:id="rId67"/>
    <p:sldLayoutId id="2147483834" r:id="rId68"/>
    <p:sldLayoutId id="2147483835" r:id="rId69"/>
    <p:sldLayoutId id="2147483836" r:id="rId70"/>
    <p:sldLayoutId id="2147483837" r:id="rId71"/>
    <p:sldLayoutId id="2147483838" r:id="rId72"/>
    <p:sldLayoutId id="2147483839" r:id="rId73"/>
    <p:sldLayoutId id="2147483840" r:id="rId74"/>
    <p:sldLayoutId id="2147483841" r:id="rId75"/>
    <p:sldLayoutId id="2147483842" r:id="rId76"/>
    <p:sldLayoutId id="2147483843" r:id="rId77"/>
    <p:sldLayoutId id="2147483844" r:id="rId78"/>
    <p:sldLayoutId id="2147483845" r:id="rId79"/>
    <p:sldLayoutId id="2147483846" r:id="rId80"/>
    <p:sldLayoutId id="2147483847" r:id="rId81"/>
    <p:sldLayoutId id="2147483848" r:id="rId82"/>
    <p:sldLayoutId id="2147483849" r:id="rId83"/>
    <p:sldLayoutId id="2147483850" r:id="rId84"/>
    <p:sldLayoutId id="2147483851" r:id="rId85"/>
    <p:sldLayoutId id="2147483852" r:id="rId86"/>
    <p:sldLayoutId id="2147483853" r:id="rId87"/>
    <p:sldLayoutId id="2147483854" r:id="rId88"/>
    <p:sldLayoutId id="2147483855" r:id="rId89"/>
    <p:sldLayoutId id="2147483856" r:id="rId90"/>
    <p:sldLayoutId id="2147483857" r:id="rId91"/>
    <p:sldLayoutId id="2147483858" r:id="rId92"/>
    <p:sldLayoutId id="2147483859" r:id="rId93"/>
    <p:sldLayoutId id="2147483860" r:id="rId94"/>
    <p:sldLayoutId id="2147483861" r:id="rId95"/>
    <p:sldLayoutId id="2147483862" r:id="rId96"/>
    <p:sldLayoutId id="2147483863" r:id="rId97"/>
    <p:sldLayoutId id="2147483864" r:id="rId98"/>
    <p:sldLayoutId id="2147483865" r:id="rId99"/>
    <p:sldLayoutId id="2147483866" r:id="rId100"/>
    <p:sldLayoutId id="2147483867" r:id="rId101"/>
    <p:sldLayoutId id="2147483868" r:id="rId102"/>
    <p:sldLayoutId id="2147483869" r:id="rId103"/>
    <p:sldLayoutId id="2147483870" r:id="rId104"/>
    <p:sldLayoutId id="2147483871" r:id="rId105"/>
    <p:sldLayoutId id="2147483872" r:id="rId106"/>
    <p:sldLayoutId id="2147483873" r:id="rId107"/>
    <p:sldLayoutId id="2147483874" r:id="rId108"/>
    <p:sldLayoutId id="2147483875" r:id="rId109"/>
    <p:sldLayoutId id="2147483876" r:id="rId110"/>
    <p:sldLayoutId id="2147483877" r:id="rId111"/>
    <p:sldLayoutId id="2147483878" r:id="rId112"/>
    <p:sldLayoutId id="2147483879" r:id="rId113"/>
    <p:sldLayoutId id="2147483880" r:id="rId114"/>
    <p:sldLayoutId id="2147483881" r:id="rId115"/>
  </p:sldLayoutIdLst>
  <p:transition>
    <p:fade/>
  </p:transition>
  <p:hf sldNum="0" hdr="0" ftr="0" dt="0"/>
  <p:txStyles>
    <p:titleStyle>
      <a:lvl1pPr algn="l" defTabSz="932089" rtl="0" eaLnBrk="1" latinLnBrk="0" hangingPunct="1">
        <a:lnSpc>
          <a:spcPct val="100000"/>
        </a:lnSpc>
        <a:spcBef>
          <a:spcPct val="0"/>
        </a:spcBef>
        <a:buNone/>
        <a:defRPr lang="en-US" sz="3597" b="0" kern="1200" cap="none" spc="-50" baseline="0" dirty="0" smtClean="0">
          <a:ln w="3175">
            <a:noFill/>
          </a:ln>
          <a:solidFill>
            <a:schemeClr val="tx1"/>
          </a:solidFill>
          <a:effectLst/>
          <a:latin typeface="+mj-lt"/>
          <a:ea typeface="+mn-ea"/>
          <a:cs typeface="Segoe UI" pitchFamily="34" charset="0"/>
        </a:defRPr>
      </a:lvl1pPr>
    </p:titleStyle>
    <p:bodyStyle>
      <a:lvl1pPr marL="22844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98" kern="1200" spc="0" baseline="0">
          <a:solidFill>
            <a:schemeClr val="tx1"/>
          </a:solidFill>
          <a:latin typeface="+mn-lt"/>
          <a:ea typeface="+mn-ea"/>
          <a:cs typeface="Segoe UI" panose="020B0502040204020203" pitchFamily="34" charset="0"/>
        </a:defRPr>
      </a:lvl1pPr>
      <a:lvl2pPr marL="456880" marR="0" indent="-228440"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99" kern="1200" spc="0" baseline="0">
          <a:solidFill>
            <a:schemeClr val="tx1"/>
          </a:solidFill>
          <a:latin typeface="+mn-lt"/>
          <a:ea typeface="+mn-ea"/>
          <a:cs typeface="+mn-cs"/>
        </a:defRPr>
      </a:lvl2pPr>
      <a:lvl3pPr marL="656765" marR="0" indent="-199885"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99" kern="1200" spc="0" baseline="0">
          <a:solidFill>
            <a:schemeClr val="tx1"/>
          </a:solidFill>
          <a:latin typeface="+mn-lt"/>
          <a:ea typeface="+mn-ea"/>
          <a:cs typeface="+mn-cs"/>
        </a:defRPr>
      </a:lvl3pPr>
      <a:lvl4pPr marL="842373" marR="0" indent="-180848"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4pPr>
      <a:lvl5pPr marL="1023221" marR="0" indent="-168157" algn="l" defTabSz="93208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99" kern="1200" spc="0" baseline="0">
          <a:solidFill>
            <a:schemeClr val="tx1"/>
          </a:solidFill>
          <a:latin typeface="+mn-lt"/>
          <a:ea typeface="+mn-ea"/>
          <a:cs typeface="+mn-cs"/>
        </a:defRPr>
      </a:lvl5pPr>
      <a:lvl6pPr marL="2563244"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302929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95335"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961380" indent="-233023" algn="l" defTabSz="932089"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32089" rtl="0" eaLnBrk="1" latinLnBrk="0" hangingPunct="1">
        <a:defRPr sz="1799" kern="1200">
          <a:solidFill>
            <a:schemeClr val="tx1"/>
          </a:solidFill>
          <a:latin typeface="+mn-lt"/>
          <a:ea typeface="+mn-ea"/>
          <a:cs typeface="+mn-cs"/>
        </a:defRPr>
      </a:lvl1pPr>
      <a:lvl2pPr marL="466045" algn="l" defTabSz="932089" rtl="0" eaLnBrk="1" latinLnBrk="0" hangingPunct="1">
        <a:defRPr sz="1799" kern="1200">
          <a:solidFill>
            <a:schemeClr val="tx1"/>
          </a:solidFill>
          <a:latin typeface="+mn-lt"/>
          <a:ea typeface="+mn-ea"/>
          <a:cs typeface="+mn-cs"/>
        </a:defRPr>
      </a:lvl2pPr>
      <a:lvl3pPr marL="932089" algn="l" defTabSz="932089" rtl="0" eaLnBrk="1" latinLnBrk="0" hangingPunct="1">
        <a:defRPr sz="1799" kern="1200">
          <a:solidFill>
            <a:schemeClr val="tx1"/>
          </a:solidFill>
          <a:latin typeface="+mn-lt"/>
          <a:ea typeface="+mn-ea"/>
          <a:cs typeface="+mn-cs"/>
        </a:defRPr>
      </a:lvl3pPr>
      <a:lvl4pPr marL="1398134" algn="l" defTabSz="932089" rtl="0" eaLnBrk="1" latinLnBrk="0" hangingPunct="1">
        <a:defRPr sz="1799" kern="1200">
          <a:solidFill>
            <a:schemeClr val="tx1"/>
          </a:solidFill>
          <a:latin typeface="+mn-lt"/>
          <a:ea typeface="+mn-ea"/>
          <a:cs typeface="+mn-cs"/>
        </a:defRPr>
      </a:lvl4pPr>
      <a:lvl5pPr marL="1864178" algn="l" defTabSz="932089" rtl="0" eaLnBrk="1" latinLnBrk="0" hangingPunct="1">
        <a:defRPr sz="1799" kern="1200">
          <a:solidFill>
            <a:schemeClr val="tx1"/>
          </a:solidFill>
          <a:latin typeface="+mn-lt"/>
          <a:ea typeface="+mn-ea"/>
          <a:cs typeface="+mn-cs"/>
        </a:defRPr>
      </a:lvl5pPr>
      <a:lvl6pPr marL="2330224" algn="l" defTabSz="932089" rtl="0" eaLnBrk="1" latinLnBrk="0" hangingPunct="1">
        <a:defRPr sz="1799" kern="1200">
          <a:solidFill>
            <a:schemeClr val="tx1"/>
          </a:solidFill>
          <a:latin typeface="+mn-lt"/>
          <a:ea typeface="+mn-ea"/>
          <a:cs typeface="+mn-cs"/>
        </a:defRPr>
      </a:lvl6pPr>
      <a:lvl7pPr marL="2796267" algn="l" defTabSz="932089" rtl="0" eaLnBrk="1" latinLnBrk="0" hangingPunct="1">
        <a:defRPr sz="1799" kern="1200">
          <a:solidFill>
            <a:schemeClr val="tx1"/>
          </a:solidFill>
          <a:latin typeface="+mn-lt"/>
          <a:ea typeface="+mn-ea"/>
          <a:cs typeface="+mn-cs"/>
        </a:defRPr>
      </a:lvl7pPr>
      <a:lvl8pPr marL="3262312" algn="l" defTabSz="932089" rtl="0" eaLnBrk="1" latinLnBrk="0" hangingPunct="1">
        <a:defRPr sz="1799" kern="1200">
          <a:solidFill>
            <a:schemeClr val="tx1"/>
          </a:solidFill>
          <a:latin typeface="+mn-lt"/>
          <a:ea typeface="+mn-ea"/>
          <a:cs typeface="+mn-cs"/>
        </a:defRPr>
      </a:lvl8pPr>
      <a:lvl9pPr marL="3728357" algn="l" defTabSz="932089"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205.xml"/></Relationships>
</file>

<file path=ppt/slides/_rels/slide10.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47.xml"/><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slides/_rels/slide1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hyperlink" Target="https://learn.microsoft.com/en-us/sql/relational-databases/security/ledger/ledger-digest-management?view=sql-server-ver16&amp;preserve-view=true" TargetMode="External"/><Relationship Id="rId13" Type="http://schemas.openxmlformats.org/officeDocument/2006/relationships/hyperlink" Target="https://azure.microsoft.com/en-us/resources/-sql-ledger-cryptographically-verifiable-data-in-azure-sql-database-/" TargetMode="External"/><Relationship Id="rId3" Type="http://schemas.openxmlformats.org/officeDocument/2006/relationships/image" Target="../media/image101.jpeg"/><Relationship Id="rId7" Type="http://schemas.openxmlformats.org/officeDocument/2006/relationships/hyperlink" Target="https://learn.microsoft.com/en-us/sql/relational-databases/security/ledger/ledger-append-only-ledger-tables?view=sql-server-ver16&amp;preserve-view=true" TargetMode="External"/><Relationship Id="rId12" Type="http://schemas.openxmlformats.org/officeDocument/2006/relationships/hyperlink" Target="https://learn.microsoft.com/en-us/sql/relational-databases/security/ledger/ledger-how-to-migrate-data-to-ledger-tables?view=sql-server-ver16" TargetMode="External"/><Relationship Id="rId2" Type="http://schemas.openxmlformats.org/officeDocument/2006/relationships/notesSlide" Target="../notesSlides/notesSlide13.xml"/><Relationship Id="rId1" Type="http://schemas.openxmlformats.org/officeDocument/2006/relationships/slideLayout" Target="../slideLayouts/slideLayout46.xml"/><Relationship Id="rId6" Type="http://schemas.openxmlformats.org/officeDocument/2006/relationships/hyperlink" Target="https://learn.microsoft.com/en-us/sql/relational-databases/security/ledger/ledger-updatable-ledger-tables?view=sql-server-ver16&amp;preserve-view=true" TargetMode="External"/><Relationship Id="rId11" Type="http://schemas.openxmlformats.org/officeDocument/2006/relationships/hyperlink" Target="https://learn.microsoft.com/en-us/sql/relational-databases/security/ledger/ledger-limits?view=sql-server-ver16&amp;preserve-view=true" TargetMode="External"/><Relationship Id="rId5" Type="http://schemas.openxmlformats.org/officeDocument/2006/relationships/hyperlink" Target="https://learn.microsoft.com/en-us/sql/relational-databases/security/ledger/ledger-overview?view=sql-server-ver16&amp;preserve-view=true" TargetMode="External"/><Relationship Id="rId10" Type="http://schemas.openxmlformats.org/officeDocument/2006/relationships/hyperlink" Target="https://learn.microsoft.com/en-us/sql/relational-databases/security/ledger/ledger-how-to-recover-after-tampering?view=sql-server-ver16&amp;preserve-view=true" TargetMode="External"/><Relationship Id="rId4" Type="http://schemas.openxmlformats.org/officeDocument/2006/relationships/hyperlink" Target="https://learn.microsoft.com/en-us/sql/relational-databases/security/ledger/ledger-database-ledger?view=sql-server-ver16&amp;preserve-view=true" TargetMode="External"/><Relationship Id="rId9" Type="http://schemas.openxmlformats.org/officeDocument/2006/relationships/hyperlink" Target="https://learn.microsoft.com/en-us/sql/relational-databases/security/ledger/ledger-database-verification?view=sql-server-ver16&amp;preserve-view=true"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10.xml"/><Relationship Id="rId4" Type="http://schemas.openxmlformats.org/officeDocument/2006/relationships/image" Target="../media/image102.jpg"/></Relationships>
</file>

<file path=ppt/slides/_rels/slide2.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6.png"/><Relationship Id="rId7" Type="http://schemas.openxmlformats.org/officeDocument/2006/relationships/image" Target="../media/image70.png"/><Relationship Id="rId12" Type="http://schemas.openxmlformats.org/officeDocument/2006/relationships/image" Target="../media/image75.svg"/><Relationship Id="rId2" Type="http://schemas.openxmlformats.org/officeDocument/2006/relationships/notesSlide" Target="../notesSlides/notesSlide1.xml"/><Relationship Id="rId1" Type="http://schemas.openxmlformats.org/officeDocument/2006/relationships/slideLayout" Target="../slideLayouts/slideLayout57.xml"/><Relationship Id="rId6" Type="http://schemas.openxmlformats.org/officeDocument/2006/relationships/image" Target="../media/image69.sv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svg"/><Relationship Id="rId9"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2.xml"/><Relationship Id="rId1" Type="http://schemas.openxmlformats.org/officeDocument/2006/relationships/slideLayout" Target="../slideLayouts/slideLayout57.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slides/_rels/slide4.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82.svg"/><Relationship Id="rId9" Type="http://schemas.openxmlformats.org/officeDocument/2006/relationships/image" Target="../media/image85.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xml"/><Relationship Id="rId1" Type="http://schemas.openxmlformats.org/officeDocument/2006/relationships/slideLayout" Target="../slideLayouts/slideLayout82.xml"/><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slides/_rels/slide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xml"/><Relationship Id="rId1" Type="http://schemas.openxmlformats.org/officeDocument/2006/relationships/slideLayout" Target="../slideLayouts/slideLayout82.xml"/><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91.svg"/></Relationships>
</file>

<file path=ppt/slides/_rels/slide8.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81.png"/><Relationship Id="rId7" Type="http://schemas.openxmlformats.org/officeDocument/2006/relationships/image" Target="../media/image83.png"/><Relationship Id="rId2" Type="http://schemas.openxmlformats.org/officeDocument/2006/relationships/notesSlide" Target="../notesSlides/notesSlide7.xml"/><Relationship Id="rId1" Type="http://schemas.openxmlformats.org/officeDocument/2006/relationships/slideLayout" Target="../slideLayouts/slideLayout82.xml"/><Relationship Id="rId6" Type="http://schemas.openxmlformats.org/officeDocument/2006/relationships/image" Target="../media/image77.svg"/><Relationship Id="rId11" Type="http://schemas.openxmlformats.org/officeDocument/2006/relationships/image" Target="../media/image93.emf"/><Relationship Id="rId5" Type="http://schemas.openxmlformats.org/officeDocument/2006/relationships/image" Target="../media/image76.png"/><Relationship Id="rId10" Type="http://schemas.openxmlformats.org/officeDocument/2006/relationships/image" Target="../media/image92.emf"/><Relationship Id="rId4" Type="http://schemas.openxmlformats.org/officeDocument/2006/relationships/image" Target="../media/image82.svg"/><Relationship Id="rId9" Type="http://schemas.openxmlformats.org/officeDocument/2006/relationships/image" Target="../media/image85.emf"/></Relationships>
</file>

<file path=ppt/slides/_rels/slide9.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notesSlide" Target="../notesSlides/notesSlide8.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328" y="2561175"/>
            <a:ext cx="4132890" cy="1735651"/>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32089"/>
            <a:r>
              <a:rPr lang="en-US" sz="3597" dirty="0">
                <a:solidFill>
                  <a:srgbClr val="0070C0"/>
                </a:solidFill>
                <a:latin typeface="Segoe UI Semibold"/>
              </a:rPr>
              <a:t>SQL Ledger</a:t>
            </a:r>
            <a:br>
              <a:rPr lang="en-US" sz="3597" dirty="0">
                <a:solidFill>
                  <a:srgbClr val="0070C0"/>
                </a:solidFill>
                <a:latin typeface="Segoe UI Semibold"/>
              </a:rPr>
            </a:br>
            <a:r>
              <a:rPr lang="en-US" sz="2798" dirty="0">
                <a:solidFill>
                  <a:srgbClr val="0070C0"/>
                </a:solidFill>
                <a:latin typeface="Segoe UI"/>
              </a:rPr>
              <a:t>New in SQL Server 2022</a:t>
            </a:r>
            <a:endParaRPr lang="en-US" sz="3597" dirty="0">
              <a:solidFill>
                <a:srgbClr val="0070C0"/>
              </a:solidFill>
              <a:latin typeface="Segoe UI"/>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2"/>
          <a:stretch>
            <a:fillRect/>
          </a:stretch>
        </p:blipFill>
        <p:spPr>
          <a:xfrm>
            <a:off x="399329" y="353506"/>
            <a:ext cx="2037484" cy="663608"/>
          </a:xfrm>
          <a:prstGeom prst="rect">
            <a:avLst/>
          </a:prstGeom>
        </p:spPr>
      </p:pic>
      <p:pic>
        <p:nvPicPr>
          <p:cNvPr id="3078" name="Picture 6" descr="blue graphic art data security and tampering">
            <a:extLst>
              <a:ext uri="{FF2B5EF4-FFF2-40B4-BE49-F238E27FC236}">
                <a16:creationId xmlns:a16="http://schemas.microsoft.com/office/drawing/2014/main" id="{45921665-3642-1778-8666-FBFD59017B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063"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17011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20EB81D-EC1A-4C73-B32A-4248744D0764}"/>
              </a:ext>
            </a:extLst>
          </p:cNvPr>
          <p:cNvSpPr txBox="1"/>
          <p:nvPr/>
        </p:nvSpPr>
        <p:spPr>
          <a:xfrm>
            <a:off x="1465395" y="1907292"/>
            <a:ext cx="7123114" cy="871136"/>
          </a:xfrm>
          <a:prstGeom prst="rect">
            <a:avLst/>
          </a:prstGeom>
          <a:noFill/>
        </p:spPr>
        <p:txBody>
          <a:bodyPr wrap="square" lIns="0" rIns="0" anchor="ctr" anchorCtr="0">
            <a:spAutoFit/>
          </a:bodyPr>
          <a:lstStyle/>
          <a:p>
            <a:pPr defTabSz="895759">
              <a:spcAft>
                <a:spcPts val="392"/>
              </a:spcAft>
              <a:defRPr/>
            </a:pPr>
            <a:r>
              <a:rPr lang="en-US" sz="1199" kern="0" spc="300" dirty="0">
                <a:solidFill>
                  <a:srgbClr val="FF0000"/>
                </a:solidFill>
                <a:latin typeface="Segoe UI Semibold"/>
              </a:rPr>
              <a:t>Prevent Updates and Deletes (with Append-only Ledger)</a:t>
            </a:r>
          </a:p>
          <a:p>
            <a:pPr defTabSz="895759">
              <a:defRPr/>
            </a:pPr>
            <a:r>
              <a:rPr lang="en-US" sz="1764" kern="0" dirty="0">
                <a:solidFill>
                  <a:srgbClr val="0070C0"/>
                </a:solidFill>
                <a:latin typeface="Segoe UI Semibold"/>
              </a:rPr>
              <a:t>Ideal for application patterns that are insert-only, such as security information and event management (SIEM) applications.</a:t>
            </a:r>
          </a:p>
        </p:txBody>
      </p:sp>
      <p:sp>
        <p:nvSpPr>
          <p:cNvPr id="34" name="TextBox 33">
            <a:extLst>
              <a:ext uri="{FF2B5EF4-FFF2-40B4-BE49-F238E27FC236}">
                <a16:creationId xmlns:a16="http://schemas.microsoft.com/office/drawing/2014/main" id="{F8DED38E-DB16-4EB8-8AD0-DCD07B07D033}"/>
              </a:ext>
            </a:extLst>
          </p:cNvPr>
          <p:cNvSpPr txBox="1"/>
          <p:nvPr/>
        </p:nvSpPr>
        <p:spPr>
          <a:xfrm>
            <a:off x="1465395" y="4618262"/>
            <a:ext cx="9595188" cy="816121"/>
          </a:xfrm>
          <a:prstGeom prst="rect">
            <a:avLst/>
          </a:prstGeom>
          <a:noFill/>
        </p:spPr>
        <p:txBody>
          <a:bodyPr wrap="square" lIns="0" rIns="0" anchor="ctr" anchorCtr="0">
            <a:spAutoFit/>
          </a:bodyPr>
          <a:lstStyle/>
          <a:p>
            <a:pPr defTabSz="895759">
              <a:defRPr/>
            </a:pPr>
            <a:r>
              <a:rPr lang="en-US" sz="1175" kern="0" spc="294" dirty="0">
                <a:solidFill>
                  <a:srgbClr val="FF0000"/>
                </a:solidFill>
                <a:latin typeface="Segoe UI Semibold"/>
              </a:rPr>
              <a:t>Perform cryptographic verification for data tampering</a:t>
            </a:r>
          </a:p>
          <a:p>
            <a:pPr defTabSz="895759">
              <a:defRPr/>
            </a:pPr>
            <a:r>
              <a:rPr lang="en-US" sz="1764" kern="0" dirty="0">
                <a:solidFill>
                  <a:srgbClr val="0070C0"/>
                </a:solidFill>
                <a:latin typeface="Segoe UI Semibold"/>
              </a:rPr>
              <a:t>Detect non-conventional or sophisticated attacks to your data that may bypass regular change tracking by compromising the RDBMS process or direct changes at the storage layer</a:t>
            </a:r>
          </a:p>
        </p:txBody>
      </p:sp>
      <p:sp>
        <p:nvSpPr>
          <p:cNvPr id="2" name="Title 1">
            <a:extLst>
              <a:ext uri="{FF2B5EF4-FFF2-40B4-BE49-F238E27FC236}">
                <a16:creationId xmlns:a16="http://schemas.microsoft.com/office/drawing/2014/main" id="{7FC7CB61-745D-4E81-B9EC-A970C9C6FA80}"/>
              </a:ext>
            </a:extLst>
          </p:cNvPr>
          <p:cNvSpPr txBox="1">
            <a:spLocks/>
          </p:cNvSpPr>
          <p:nvPr/>
        </p:nvSpPr>
        <p:spPr>
          <a:xfrm>
            <a:off x="587880" y="459135"/>
            <a:ext cx="11011346" cy="5536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pPr defTabSz="913727"/>
            <a:r>
              <a:rPr lang="en-US" sz="3997" b="1" spc="0" dirty="0">
                <a:solidFill>
                  <a:srgbClr val="0070C0"/>
                </a:solidFill>
                <a:latin typeface="Segoe UI Semibold" panose="020B0502040204020203" pitchFamily="34" charset="0"/>
                <a:cs typeface="Segoe UI Semibold" panose="020B0502040204020203" pitchFamily="34" charset="0"/>
              </a:rPr>
              <a:t>Security Use Cases for Ledger tables</a:t>
            </a:r>
          </a:p>
        </p:txBody>
      </p:sp>
      <p:sp>
        <p:nvSpPr>
          <p:cNvPr id="12" name="TextBox 11">
            <a:extLst>
              <a:ext uri="{FF2B5EF4-FFF2-40B4-BE49-F238E27FC236}">
                <a16:creationId xmlns:a16="http://schemas.microsoft.com/office/drawing/2014/main" id="{A3898A5B-A942-4ADF-8CDB-94F54815BE33}"/>
              </a:ext>
            </a:extLst>
          </p:cNvPr>
          <p:cNvSpPr txBox="1"/>
          <p:nvPr/>
        </p:nvSpPr>
        <p:spPr>
          <a:xfrm>
            <a:off x="1465395" y="3197094"/>
            <a:ext cx="7123114" cy="867417"/>
          </a:xfrm>
          <a:prstGeom prst="rect">
            <a:avLst/>
          </a:prstGeom>
          <a:noFill/>
        </p:spPr>
        <p:txBody>
          <a:bodyPr wrap="square" lIns="0" rIns="0" anchor="ctr" anchorCtr="0">
            <a:spAutoFit/>
          </a:bodyPr>
          <a:lstStyle/>
          <a:p>
            <a:pPr defTabSz="895759">
              <a:spcAft>
                <a:spcPts val="392"/>
              </a:spcAft>
              <a:defRPr/>
            </a:pPr>
            <a:r>
              <a:rPr lang="en-US" sz="1175" kern="0" spc="294" dirty="0">
                <a:solidFill>
                  <a:srgbClr val="FF0000"/>
                </a:solidFill>
                <a:latin typeface="Segoe UI Semibold"/>
              </a:rPr>
              <a:t>Perform data forensics and data chronology tracking</a:t>
            </a:r>
          </a:p>
          <a:p>
            <a:pPr defTabSz="895759">
              <a:defRPr/>
            </a:pPr>
            <a:r>
              <a:rPr lang="en-US" sz="1764" kern="0" dirty="0">
                <a:solidFill>
                  <a:srgbClr val="0070C0"/>
                </a:solidFill>
                <a:latin typeface="Segoe UI Semibold"/>
              </a:rPr>
              <a:t>For system of record (SOR) applications where patterns of updates and deletions via DML commands are expected. </a:t>
            </a:r>
          </a:p>
        </p:txBody>
      </p:sp>
      <p:pic>
        <p:nvPicPr>
          <p:cNvPr id="41" name="Graphic 40" descr="Stop outline">
            <a:extLst>
              <a:ext uri="{FF2B5EF4-FFF2-40B4-BE49-F238E27FC236}">
                <a16:creationId xmlns:a16="http://schemas.microsoft.com/office/drawing/2014/main" id="{B8EAA5D9-1FE5-4B23-74B1-F7D7DCDA88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3612" y="2010240"/>
            <a:ext cx="662988" cy="662988"/>
          </a:xfrm>
          <a:prstGeom prst="rect">
            <a:avLst/>
          </a:prstGeom>
        </p:spPr>
      </p:pic>
      <p:pic>
        <p:nvPicPr>
          <p:cNvPr id="43" name="Graphic 42" descr="Security camera with solid fill">
            <a:extLst>
              <a:ext uri="{FF2B5EF4-FFF2-40B4-BE49-F238E27FC236}">
                <a16:creationId xmlns:a16="http://schemas.microsoft.com/office/drawing/2014/main" id="{C33C7779-A939-D4AF-2504-85F1A4A963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6421" y="3361618"/>
            <a:ext cx="671447" cy="671447"/>
          </a:xfrm>
          <a:prstGeom prst="rect">
            <a:avLst/>
          </a:prstGeom>
        </p:spPr>
      </p:pic>
      <p:pic>
        <p:nvPicPr>
          <p:cNvPr id="45" name="Graphic 44" descr="Badge Tick with solid fill">
            <a:extLst>
              <a:ext uri="{FF2B5EF4-FFF2-40B4-BE49-F238E27FC236}">
                <a16:creationId xmlns:a16="http://schemas.microsoft.com/office/drawing/2014/main" id="{6914F7F1-DCC1-D155-D636-1A65E7B7AC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3612" y="4721455"/>
            <a:ext cx="662988" cy="662988"/>
          </a:xfrm>
          <a:prstGeom prst="rect">
            <a:avLst/>
          </a:prstGeom>
        </p:spPr>
      </p:pic>
    </p:spTree>
    <p:extLst>
      <p:ext uri="{BB962C8B-B14F-4D97-AF65-F5344CB8AC3E}">
        <p14:creationId xmlns:p14="http://schemas.microsoft.com/office/powerpoint/2010/main" val="132442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500"/>
                                        <p:tgtEl>
                                          <p:spTgt spid="4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C051A-0094-4CE5-81E3-7ECEDA731945}"/>
              </a:ext>
            </a:extLst>
          </p:cNvPr>
          <p:cNvSpPr>
            <a:spLocks noGrp="1"/>
          </p:cNvSpPr>
          <p:nvPr>
            <p:ph type="title"/>
          </p:nvPr>
        </p:nvSpPr>
        <p:spPr/>
        <p:txBody>
          <a:bodyPr/>
          <a:lstStyle/>
          <a:p>
            <a:r>
              <a:rPr lang="en-US" dirty="0">
                <a:solidFill>
                  <a:schemeClr val="accent1"/>
                </a:solidFill>
              </a:rPr>
              <a:t>Demo</a:t>
            </a:r>
          </a:p>
        </p:txBody>
      </p:sp>
      <p:pic>
        <p:nvPicPr>
          <p:cNvPr id="3" name="Picture 2" descr="create image to be used for a Powerpoint slide on tech demo">
            <a:extLst>
              <a:ext uri="{FF2B5EF4-FFF2-40B4-BE49-F238E27FC236}">
                <a16:creationId xmlns:a16="http://schemas.microsoft.com/office/drawing/2014/main" id="{B4685169-5C43-0AF0-3EC3-99039243B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46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20EB81D-EC1A-4C73-B32A-4248744D0764}"/>
              </a:ext>
            </a:extLst>
          </p:cNvPr>
          <p:cNvSpPr txBox="1"/>
          <p:nvPr/>
        </p:nvSpPr>
        <p:spPr>
          <a:xfrm>
            <a:off x="1465395" y="1771551"/>
            <a:ext cx="7123114" cy="1142620"/>
          </a:xfrm>
          <a:prstGeom prst="rect">
            <a:avLst/>
          </a:prstGeom>
          <a:noFill/>
        </p:spPr>
        <p:txBody>
          <a:bodyPr wrap="square" lIns="0" rIns="0" anchor="ctr" anchorCtr="0">
            <a:spAutoFit/>
          </a:bodyPr>
          <a:lstStyle/>
          <a:p>
            <a:pPr defTabSz="895759">
              <a:spcAft>
                <a:spcPts val="392"/>
              </a:spcAft>
              <a:defRPr/>
            </a:pPr>
            <a:r>
              <a:rPr lang="en-US" sz="1199" kern="0" spc="300" dirty="0">
                <a:solidFill>
                  <a:srgbClr val="FF0000"/>
                </a:solidFill>
                <a:latin typeface="Segoe UI Semibold"/>
              </a:rPr>
              <a:t>TPC-E Benchmark tests</a:t>
            </a:r>
          </a:p>
          <a:p>
            <a:pPr marL="285750" indent="-285750" defTabSz="895759">
              <a:buFont typeface="Arial" panose="020B0604020202020204" pitchFamily="34" charset="0"/>
              <a:buChar char="•"/>
              <a:defRPr/>
            </a:pPr>
            <a:r>
              <a:rPr lang="en-US" sz="1764" kern="0" dirty="0">
                <a:solidFill>
                  <a:schemeClr val="accent1"/>
                </a:solidFill>
                <a:latin typeface="Segoe UI Semibold"/>
              </a:rPr>
              <a:t>TPC-E: </a:t>
            </a:r>
            <a:r>
              <a:rPr lang="en-CA" sz="1764" kern="0" dirty="0">
                <a:solidFill>
                  <a:schemeClr val="accent1"/>
                </a:solidFill>
                <a:latin typeface="Segoe UI Semibold"/>
              </a:rPr>
              <a:t>Represents a more common workload ratio between reads and writes</a:t>
            </a:r>
            <a:endParaRPr lang="en-US" sz="1764" kern="0" dirty="0">
              <a:solidFill>
                <a:schemeClr val="accent1"/>
              </a:solidFill>
              <a:latin typeface="Segoe UI Semibold"/>
            </a:endParaRPr>
          </a:p>
          <a:p>
            <a:pPr marL="285750" indent="-285750" defTabSz="895759">
              <a:buFont typeface="Arial" panose="020B0604020202020204" pitchFamily="34" charset="0"/>
              <a:buChar char="•"/>
              <a:defRPr/>
            </a:pPr>
            <a:r>
              <a:rPr lang="en-CA" sz="1764" kern="0" dirty="0">
                <a:solidFill>
                  <a:schemeClr val="accent1"/>
                </a:solidFill>
                <a:latin typeface="Segoe UI Semibold"/>
              </a:rPr>
              <a:t>6% perf degradation vs. non-ledger SQL</a:t>
            </a:r>
          </a:p>
        </p:txBody>
      </p:sp>
      <p:sp>
        <p:nvSpPr>
          <p:cNvPr id="2" name="Title 1">
            <a:extLst>
              <a:ext uri="{FF2B5EF4-FFF2-40B4-BE49-F238E27FC236}">
                <a16:creationId xmlns:a16="http://schemas.microsoft.com/office/drawing/2014/main" id="{7FC7CB61-745D-4E81-B9EC-A970C9C6FA80}"/>
              </a:ext>
            </a:extLst>
          </p:cNvPr>
          <p:cNvSpPr txBox="1">
            <a:spLocks/>
          </p:cNvSpPr>
          <p:nvPr/>
        </p:nvSpPr>
        <p:spPr>
          <a:xfrm>
            <a:off x="587880" y="459135"/>
            <a:ext cx="11011346" cy="5536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pPr defTabSz="913727"/>
            <a:r>
              <a:rPr lang="en-US" sz="3997" b="1" spc="0" dirty="0">
                <a:solidFill>
                  <a:schemeClr val="accent1"/>
                </a:solidFill>
                <a:latin typeface="Segoe UI Semibold" panose="020B0502040204020203" pitchFamily="34" charset="0"/>
                <a:cs typeface="Segoe UI Semibold" panose="020B0502040204020203" pitchFamily="34" charset="0"/>
              </a:rPr>
              <a:t>What about impact on performance?</a:t>
            </a:r>
          </a:p>
        </p:txBody>
      </p:sp>
      <p:sp>
        <p:nvSpPr>
          <p:cNvPr id="12" name="TextBox 11">
            <a:extLst>
              <a:ext uri="{FF2B5EF4-FFF2-40B4-BE49-F238E27FC236}">
                <a16:creationId xmlns:a16="http://schemas.microsoft.com/office/drawing/2014/main" id="{A3898A5B-A942-4ADF-8CDB-94F54815BE33}"/>
              </a:ext>
            </a:extLst>
          </p:cNvPr>
          <p:cNvSpPr txBox="1"/>
          <p:nvPr/>
        </p:nvSpPr>
        <p:spPr>
          <a:xfrm>
            <a:off x="1465395" y="3229524"/>
            <a:ext cx="10027236" cy="2224840"/>
          </a:xfrm>
          <a:prstGeom prst="rect">
            <a:avLst/>
          </a:prstGeom>
          <a:noFill/>
        </p:spPr>
        <p:txBody>
          <a:bodyPr wrap="square" lIns="0" rIns="0" anchor="ctr" anchorCtr="0">
            <a:spAutoFit/>
          </a:bodyPr>
          <a:lstStyle/>
          <a:p>
            <a:pPr defTabSz="895759">
              <a:spcAft>
                <a:spcPts val="392"/>
              </a:spcAft>
              <a:defRPr/>
            </a:pPr>
            <a:r>
              <a:rPr lang="en-US" sz="1175" kern="0" spc="294" dirty="0">
                <a:solidFill>
                  <a:srgbClr val="FF0000"/>
                </a:solidFill>
                <a:latin typeface="Segoe UI Semibold"/>
              </a:rPr>
              <a:t>TPC-C Benchmark tests</a:t>
            </a:r>
          </a:p>
          <a:p>
            <a:pPr marL="285750" indent="-285750" defTabSz="895759">
              <a:buFont typeface="Arial" panose="020B0604020202020204" pitchFamily="34" charset="0"/>
              <a:buChar char="•"/>
              <a:defRPr/>
            </a:pPr>
            <a:r>
              <a:rPr lang="en-US" sz="1764" kern="0" dirty="0">
                <a:solidFill>
                  <a:schemeClr val="accent1"/>
                </a:solidFill>
                <a:latin typeface="Segoe UI Semibold"/>
              </a:rPr>
              <a:t>Highly update-intensive workload (extreme, worst-case scenario)</a:t>
            </a:r>
          </a:p>
          <a:p>
            <a:pPr marL="285750" indent="-285750" defTabSz="895759">
              <a:buFont typeface="Arial" panose="020B0604020202020204" pitchFamily="34" charset="0"/>
              <a:buChar char="•"/>
              <a:defRPr/>
            </a:pPr>
            <a:r>
              <a:rPr lang="en-US" sz="1764" kern="0" dirty="0">
                <a:solidFill>
                  <a:schemeClr val="accent1"/>
                </a:solidFill>
                <a:latin typeface="Segoe UI Semibold"/>
              </a:rPr>
              <a:t>30% performance degradation vs non-ledger SQL</a:t>
            </a:r>
          </a:p>
          <a:p>
            <a:pPr marL="285750" indent="-285750" defTabSz="895759">
              <a:buFont typeface="Arial" panose="020B0604020202020204" pitchFamily="34" charset="0"/>
              <a:buChar char="•"/>
              <a:defRPr/>
            </a:pPr>
            <a:r>
              <a:rPr lang="en-US" sz="1764" kern="0" dirty="0">
                <a:solidFill>
                  <a:schemeClr val="accent1"/>
                </a:solidFill>
                <a:latin typeface="Segoe UI Semibold"/>
              </a:rPr>
              <a:t>Despite degradation, SQL ledger workload was able to scale to the 72 physical cores of the workstation without running into any bottlenecks and achieve a throughput above 70K transactions per second (</a:t>
            </a:r>
            <a:r>
              <a:rPr lang="en-US" sz="1764" kern="0" dirty="0" err="1">
                <a:solidFill>
                  <a:schemeClr val="accent1"/>
                </a:solidFill>
                <a:latin typeface="Segoe UI Semibold"/>
              </a:rPr>
              <a:t>tps</a:t>
            </a:r>
            <a:r>
              <a:rPr lang="en-US" sz="1764" kern="0" dirty="0">
                <a:solidFill>
                  <a:schemeClr val="accent1"/>
                </a:solidFill>
                <a:latin typeface="Segoe UI Semibold"/>
              </a:rPr>
              <a:t>) for TPC-C-like transactions.</a:t>
            </a:r>
          </a:p>
          <a:p>
            <a:pPr marL="285750" indent="-285750" defTabSz="895759">
              <a:buFont typeface="Arial" panose="020B0604020202020204" pitchFamily="34" charset="0"/>
              <a:buChar char="•"/>
              <a:defRPr/>
            </a:pPr>
            <a:r>
              <a:rPr lang="en-US" sz="1764" kern="0" dirty="0">
                <a:solidFill>
                  <a:schemeClr val="accent1"/>
                </a:solidFill>
                <a:latin typeface="Segoe UI Semibold"/>
              </a:rPr>
              <a:t>This is more than 20 times higher than what state of the art Blockchain systems, like Hyperledger Fabric, can achieve, even when evaluated using simpler transactions.</a:t>
            </a:r>
          </a:p>
        </p:txBody>
      </p:sp>
    </p:spTree>
    <p:extLst>
      <p:ext uri="{BB962C8B-B14F-4D97-AF65-F5344CB8AC3E}">
        <p14:creationId xmlns:p14="http://schemas.microsoft.com/office/powerpoint/2010/main" val="257511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xEl>
                                              <p:pRg st="1" end="1"/>
                                            </p:txEl>
                                          </p:spTgt>
                                        </p:tgtEl>
                                        <p:attrNameLst>
                                          <p:attrName>style.visibility</p:attrName>
                                        </p:attrNameLst>
                                      </p:cBhvr>
                                      <p:to>
                                        <p:strVal val="visible"/>
                                      </p:to>
                                    </p:set>
                                    <p:animEffect transition="in" filter="fade">
                                      <p:cBhvr>
                                        <p:cTn id="12" dur="500"/>
                                        <p:tgtEl>
                                          <p:spTgt spid="2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animEffect transition="in" filter="fade">
                                      <p:cBhvr>
                                        <p:cTn id="17" dur="500"/>
                                        <p:tgtEl>
                                          <p:spTgt spid="2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fade">
                                      <p:cBhvr>
                                        <p:cTn id="22" dur="500"/>
                                        <p:tgtEl>
                                          <p:spTgt spid="12">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animEffect transition="in" filter="fade">
                                      <p:cBhvr>
                                        <p:cTn id="27" dur="500"/>
                                        <p:tgtEl>
                                          <p:spTgt spid="12">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xEl>
                                              <p:pRg st="2" end="2"/>
                                            </p:txEl>
                                          </p:spTgt>
                                        </p:tgtEl>
                                        <p:attrNameLst>
                                          <p:attrName>style.visibility</p:attrName>
                                        </p:attrNameLst>
                                      </p:cBhvr>
                                      <p:to>
                                        <p:strVal val="visible"/>
                                      </p:to>
                                    </p:set>
                                    <p:animEffect transition="in" filter="fade">
                                      <p:cBhvr>
                                        <p:cTn id="32" dur="500"/>
                                        <p:tgtEl>
                                          <p:spTgt spid="12">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2">
                                            <p:txEl>
                                              <p:pRg st="3" end="3"/>
                                            </p:txEl>
                                          </p:spTgt>
                                        </p:tgtEl>
                                        <p:attrNameLst>
                                          <p:attrName>style.visibility</p:attrName>
                                        </p:attrNameLst>
                                      </p:cBhvr>
                                      <p:to>
                                        <p:strVal val="visible"/>
                                      </p:to>
                                    </p:set>
                                    <p:animEffect transition="in" filter="fade">
                                      <p:cBhvr>
                                        <p:cTn id="37" dur="500"/>
                                        <p:tgtEl>
                                          <p:spTgt spid="12">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xEl>
                                              <p:pRg st="4" end="4"/>
                                            </p:txEl>
                                          </p:spTgt>
                                        </p:tgtEl>
                                        <p:attrNameLst>
                                          <p:attrName>style.visibility</p:attrName>
                                        </p:attrNameLst>
                                      </p:cBhvr>
                                      <p:to>
                                        <p:strVal val="visible"/>
                                      </p:to>
                                    </p:set>
                                    <p:animEffect transition="in" filter="fade">
                                      <p:cBhvr>
                                        <p:cTn id="42" dur="500"/>
                                        <p:tgtEl>
                                          <p:spTgt spid="1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60614-F74A-57BF-F2E6-A9173FC7CD46}"/>
              </a:ext>
            </a:extLst>
          </p:cNvPr>
          <p:cNvSpPr>
            <a:spLocks noGrp="1"/>
          </p:cNvSpPr>
          <p:nvPr>
            <p:ph type="title"/>
          </p:nvPr>
        </p:nvSpPr>
        <p:spPr>
          <a:xfrm>
            <a:off x="587880" y="457200"/>
            <a:ext cx="11011347" cy="553549"/>
          </a:xfrm>
        </p:spPr>
        <p:txBody>
          <a:bodyPr/>
          <a:lstStyle/>
          <a:p>
            <a:r>
              <a:rPr lang="en-CA" dirty="0">
                <a:solidFill>
                  <a:schemeClr val="accent1"/>
                </a:solidFill>
              </a:rPr>
              <a:t>Other Change Tracking SQL Technologies</a:t>
            </a:r>
          </a:p>
        </p:txBody>
      </p:sp>
      <p:graphicFrame>
        <p:nvGraphicFramePr>
          <p:cNvPr id="3" name="Table 3">
            <a:extLst>
              <a:ext uri="{FF2B5EF4-FFF2-40B4-BE49-F238E27FC236}">
                <a16:creationId xmlns:a16="http://schemas.microsoft.com/office/drawing/2014/main" id="{EE5BFE28-5D1C-7827-6EFB-F087ED8F39CC}"/>
              </a:ext>
            </a:extLst>
          </p:cNvPr>
          <p:cNvGraphicFramePr>
            <a:graphicFrameLocks noGrp="1"/>
          </p:cNvGraphicFramePr>
          <p:nvPr>
            <p:extLst>
              <p:ext uri="{D42A27DB-BD31-4B8C-83A1-F6EECF244321}">
                <p14:modId xmlns:p14="http://schemas.microsoft.com/office/powerpoint/2010/main" val="2835925686"/>
              </p:ext>
            </p:extLst>
          </p:nvPr>
        </p:nvGraphicFramePr>
        <p:xfrm>
          <a:off x="1353699" y="1556792"/>
          <a:ext cx="9476664" cy="4450080"/>
        </p:xfrm>
        <a:graphic>
          <a:graphicData uri="http://schemas.openxmlformats.org/drawingml/2006/table">
            <a:tbl>
              <a:tblPr firstRow="1" bandRow="1">
                <a:tableStyleId>{073A0DAA-6AF3-43AB-8588-CEC1D06C72B9}</a:tableStyleId>
              </a:tblPr>
              <a:tblGrid>
                <a:gridCol w="3603247">
                  <a:extLst>
                    <a:ext uri="{9D8B030D-6E8A-4147-A177-3AD203B41FA5}">
                      <a16:colId xmlns:a16="http://schemas.microsoft.com/office/drawing/2014/main" val="1686623219"/>
                    </a:ext>
                  </a:extLst>
                </a:gridCol>
                <a:gridCol w="1480929">
                  <a:extLst>
                    <a:ext uri="{9D8B030D-6E8A-4147-A177-3AD203B41FA5}">
                      <a16:colId xmlns:a16="http://schemas.microsoft.com/office/drawing/2014/main" val="143716027"/>
                    </a:ext>
                  </a:extLst>
                </a:gridCol>
                <a:gridCol w="1512168">
                  <a:extLst>
                    <a:ext uri="{9D8B030D-6E8A-4147-A177-3AD203B41FA5}">
                      <a16:colId xmlns:a16="http://schemas.microsoft.com/office/drawing/2014/main" val="3322577087"/>
                    </a:ext>
                  </a:extLst>
                </a:gridCol>
                <a:gridCol w="1512168">
                  <a:extLst>
                    <a:ext uri="{9D8B030D-6E8A-4147-A177-3AD203B41FA5}">
                      <a16:colId xmlns:a16="http://schemas.microsoft.com/office/drawing/2014/main" val="1610258005"/>
                    </a:ext>
                  </a:extLst>
                </a:gridCol>
                <a:gridCol w="1368152">
                  <a:extLst>
                    <a:ext uri="{9D8B030D-6E8A-4147-A177-3AD203B41FA5}">
                      <a16:colId xmlns:a16="http://schemas.microsoft.com/office/drawing/2014/main" val="2258504850"/>
                    </a:ext>
                  </a:extLst>
                </a:gridCol>
              </a:tblGrid>
              <a:tr h="370840">
                <a:tc>
                  <a:txBody>
                    <a:bodyPr/>
                    <a:lstStyle/>
                    <a:p>
                      <a:pPr algn="ctr"/>
                      <a:r>
                        <a:rPr lang="en-CA" sz="1050" dirty="0">
                          <a:solidFill>
                            <a:schemeClr val="tx1"/>
                          </a:solidFill>
                        </a:rPr>
                        <a:t>Feature</a:t>
                      </a:r>
                    </a:p>
                  </a:txBody>
                  <a:tcPr>
                    <a:solidFill>
                      <a:srgbClr val="0070C0"/>
                    </a:solidFill>
                  </a:tcPr>
                </a:tc>
                <a:tc>
                  <a:txBody>
                    <a:bodyPr/>
                    <a:lstStyle/>
                    <a:p>
                      <a:pPr algn="ctr"/>
                      <a:r>
                        <a:rPr lang="en-CA" sz="1050" dirty="0">
                          <a:solidFill>
                            <a:schemeClr val="tx1"/>
                          </a:solidFill>
                        </a:rPr>
                        <a:t>Change Tracking</a:t>
                      </a:r>
                    </a:p>
                  </a:txBody>
                  <a:tcPr>
                    <a:solidFill>
                      <a:srgbClr val="0070C0"/>
                    </a:solidFill>
                  </a:tcPr>
                </a:tc>
                <a:tc>
                  <a:txBody>
                    <a:bodyPr/>
                    <a:lstStyle/>
                    <a:p>
                      <a:pPr algn="ctr"/>
                      <a:r>
                        <a:rPr lang="en-CA" sz="1050" dirty="0">
                          <a:solidFill>
                            <a:schemeClr val="tx1"/>
                          </a:solidFill>
                        </a:rPr>
                        <a:t>CDC</a:t>
                      </a:r>
                    </a:p>
                  </a:txBody>
                  <a:tcPr>
                    <a:solidFill>
                      <a:srgbClr val="0070C0"/>
                    </a:solidFill>
                  </a:tcPr>
                </a:tc>
                <a:tc>
                  <a:txBody>
                    <a:bodyPr/>
                    <a:lstStyle/>
                    <a:p>
                      <a:pPr algn="ctr"/>
                      <a:r>
                        <a:rPr lang="en-CA" sz="1050" dirty="0">
                          <a:solidFill>
                            <a:schemeClr val="tx1"/>
                          </a:solidFill>
                        </a:rPr>
                        <a:t>Temporal Tables</a:t>
                      </a:r>
                    </a:p>
                  </a:txBody>
                  <a:tcPr>
                    <a:solidFill>
                      <a:srgbClr val="0070C0"/>
                    </a:solidFill>
                  </a:tcPr>
                </a:tc>
                <a:tc>
                  <a:txBody>
                    <a:bodyPr/>
                    <a:lstStyle/>
                    <a:p>
                      <a:pPr algn="ctr"/>
                      <a:r>
                        <a:rPr lang="en-CA" sz="1050" dirty="0">
                          <a:solidFill>
                            <a:schemeClr val="tx1"/>
                          </a:solidFill>
                        </a:rPr>
                        <a:t>SQL Ledger</a:t>
                      </a:r>
                    </a:p>
                  </a:txBody>
                  <a:tcPr>
                    <a:solidFill>
                      <a:srgbClr val="0070C0"/>
                    </a:solidFill>
                  </a:tcPr>
                </a:tc>
                <a:extLst>
                  <a:ext uri="{0D108BD9-81ED-4DB2-BD59-A6C34878D82A}">
                    <a16:rowId xmlns:a16="http://schemas.microsoft.com/office/drawing/2014/main" val="2528588674"/>
                  </a:ext>
                </a:extLst>
              </a:tr>
              <a:tr h="370840">
                <a:tc>
                  <a:txBody>
                    <a:bodyPr/>
                    <a:lstStyle/>
                    <a:p>
                      <a:r>
                        <a:rPr lang="en-CA" sz="1050" dirty="0"/>
                        <a:t>Tracks conventional (DML) data changes</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extLst>
                  <a:ext uri="{0D108BD9-81ED-4DB2-BD59-A6C34878D82A}">
                    <a16:rowId xmlns:a16="http://schemas.microsoft.com/office/drawing/2014/main" val="2517719433"/>
                  </a:ext>
                </a:extLst>
              </a:tr>
              <a:tr h="370840">
                <a:tc>
                  <a:txBody>
                    <a:bodyPr/>
                    <a:lstStyle/>
                    <a:p>
                      <a:r>
                        <a:rPr lang="en-CA" sz="1050" dirty="0"/>
                        <a:t>Tracks historical data</a:t>
                      </a:r>
                    </a:p>
                  </a:txBody>
                  <a:tcPr/>
                </a:tc>
                <a:tc>
                  <a:txBody>
                    <a:bodyPr/>
                    <a:lstStyle/>
                    <a:p>
                      <a:pPr algn="ctr"/>
                      <a:r>
                        <a:rPr lang="en-CA" sz="1050" dirty="0"/>
                        <a:t>NO</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extLst>
                  <a:ext uri="{0D108BD9-81ED-4DB2-BD59-A6C34878D82A}">
                    <a16:rowId xmlns:a16="http://schemas.microsoft.com/office/drawing/2014/main" val="3983078430"/>
                  </a:ext>
                </a:extLst>
              </a:tr>
              <a:tr h="370840">
                <a:tc>
                  <a:txBody>
                    <a:bodyPr/>
                    <a:lstStyle/>
                    <a:p>
                      <a:r>
                        <a:rPr lang="en-CA" sz="1050" dirty="0"/>
                        <a:t>Tracking mechanism</a:t>
                      </a:r>
                    </a:p>
                  </a:txBody>
                  <a:tcPr/>
                </a:tc>
                <a:tc>
                  <a:txBody>
                    <a:bodyPr/>
                    <a:lstStyle/>
                    <a:p>
                      <a:pPr algn="ctr"/>
                      <a:r>
                        <a:rPr lang="en-CA" sz="1050" dirty="0"/>
                        <a:t>SYNCHRONOUS</a:t>
                      </a:r>
                    </a:p>
                  </a:txBody>
                  <a:tcPr/>
                </a:tc>
                <a:tc>
                  <a:txBody>
                    <a:bodyPr/>
                    <a:lstStyle/>
                    <a:p>
                      <a:pPr algn="ctr"/>
                      <a:r>
                        <a:rPr lang="en-CA" sz="1050" dirty="0"/>
                        <a:t>ASYNCRHONOUS</a:t>
                      </a:r>
                    </a:p>
                  </a:txBody>
                  <a:tcPr/>
                </a:tc>
                <a:tc>
                  <a:txBody>
                    <a:bodyPr/>
                    <a:lstStyle/>
                    <a:p>
                      <a:pPr algn="ctr"/>
                      <a:r>
                        <a:rPr lang="en-CA" sz="1050" dirty="0"/>
                        <a:t>SYNCHRONOUS</a:t>
                      </a:r>
                    </a:p>
                  </a:txBody>
                  <a:tcPr/>
                </a:tc>
                <a:tc>
                  <a:txBody>
                    <a:bodyPr/>
                    <a:lstStyle/>
                    <a:p>
                      <a:pPr algn="ctr"/>
                      <a:r>
                        <a:rPr lang="en-CA" sz="1050" dirty="0"/>
                        <a:t>SYNCHRONOUS</a:t>
                      </a:r>
                    </a:p>
                  </a:txBody>
                  <a:tcPr/>
                </a:tc>
                <a:extLst>
                  <a:ext uri="{0D108BD9-81ED-4DB2-BD59-A6C34878D82A}">
                    <a16:rowId xmlns:a16="http://schemas.microsoft.com/office/drawing/2014/main" val="1386736993"/>
                  </a:ext>
                </a:extLst>
              </a:tr>
              <a:tr h="370840">
                <a:tc>
                  <a:txBody>
                    <a:bodyPr/>
                    <a:lstStyle/>
                    <a:p>
                      <a:r>
                        <a:rPr lang="en-CA" sz="1050" dirty="0"/>
                        <a:t>Require enabling at DB level</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NO</a:t>
                      </a:r>
                    </a:p>
                  </a:txBody>
                  <a:tcPr/>
                </a:tc>
                <a:tc>
                  <a:txBody>
                    <a:bodyPr/>
                    <a:lstStyle/>
                    <a:p>
                      <a:pPr algn="ctr"/>
                      <a:r>
                        <a:rPr lang="en-CA" sz="1050" dirty="0"/>
                        <a:t>NO</a:t>
                      </a:r>
                    </a:p>
                  </a:txBody>
                  <a:tcPr/>
                </a:tc>
                <a:extLst>
                  <a:ext uri="{0D108BD9-81ED-4DB2-BD59-A6C34878D82A}">
                    <a16:rowId xmlns:a16="http://schemas.microsoft.com/office/drawing/2014/main" val="2854775215"/>
                  </a:ext>
                </a:extLst>
              </a:tr>
              <a:tr h="370840">
                <a:tc>
                  <a:txBody>
                    <a:bodyPr/>
                    <a:lstStyle/>
                    <a:p>
                      <a:r>
                        <a:rPr lang="en-CA" sz="1050" dirty="0"/>
                        <a:t>Recovery data from history</a:t>
                      </a:r>
                    </a:p>
                  </a:txBody>
                  <a:tcPr/>
                </a:tc>
                <a:tc>
                  <a:txBody>
                    <a:bodyPr/>
                    <a:lstStyle/>
                    <a:p>
                      <a:pPr algn="ctr"/>
                      <a:r>
                        <a:rPr lang="en-CA" sz="1050" dirty="0"/>
                        <a:t>NO</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extLst>
                  <a:ext uri="{0D108BD9-81ED-4DB2-BD59-A6C34878D82A}">
                    <a16:rowId xmlns:a16="http://schemas.microsoft.com/office/drawing/2014/main" val="2478463100"/>
                  </a:ext>
                </a:extLst>
              </a:tr>
              <a:tr h="370840">
                <a:tc>
                  <a:txBody>
                    <a:bodyPr/>
                    <a:lstStyle/>
                    <a:p>
                      <a:r>
                        <a:rPr lang="en-CA" sz="1050" dirty="0"/>
                        <a:t>Requires primary key</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NO</a:t>
                      </a:r>
                    </a:p>
                  </a:txBody>
                  <a:tcPr/>
                </a:tc>
                <a:extLst>
                  <a:ext uri="{0D108BD9-81ED-4DB2-BD59-A6C34878D82A}">
                    <a16:rowId xmlns:a16="http://schemas.microsoft.com/office/drawing/2014/main" val="2746010530"/>
                  </a:ext>
                </a:extLst>
              </a:tr>
              <a:tr h="370840">
                <a:tc>
                  <a:txBody>
                    <a:bodyPr/>
                    <a:lstStyle/>
                    <a:p>
                      <a:r>
                        <a:rPr lang="en-CA" sz="1050" dirty="0"/>
                        <a:t>Allows schema-level changes</a:t>
                      </a:r>
                    </a:p>
                  </a:txBody>
                  <a:tcPr/>
                </a:tc>
                <a:tc>
                  <a:txBody>
                    <a:bodyPr/>
                    <a:lstStyle/>
                    <a:p>
                      <a:pPr algn="ctr"/>
                      <a:r>
                        <a:rPr lang="en-CA" sz="1050" dirty="0"/>
                        <a:t>YES</a:t>
                      </a:r>
                    </a:p>
                  </a:txBody>
                  <a:tcPr/>
                </a:tc>
                <a:tc>
                  <a:txBody>
                    <a:bodyPr/>
                    <a:lstStyle/>
                    <a:p>
                      <a:pPr algn="ctr"/>
                      <a:r>
                        <a:rPr lang="en-CA" sz="1050" dirty="0"/>
                        <a:t>NO</a:t>
                      </a:r>
                    </a:p>
                  </a:txBody>
                  <a:tcPr/>
                </a:tc>
                <a:tc>
                  <a:txBody>
                    <a:bodyPr/>
                    <a:lstStyle/>
                    <a:p>
                      <a:pPr algn="ctr"/>
                      <a:r>
                        <a:rPr lang="en-CA" sz="1050" dirty="0"/>
                        <a:t>YES</a:t>
                      </a:r>
                    </a:p>
                  </a:txBody>
                  <a:tcPr/>
                </a:tc>
                <a:tc>
                  <a:txBody>
                    <a:bodyPr/>
                    <a:lstStyle/>
                    <a:p>
                      <a:pPr algn="ctr"/>
                      <a:r>
                        <a:rPr lang="en-CA" sz="1050" dirty="0"/>
                        <a:t>SORT OF</a:t>
                      </a:r>
                    </a:p>
                  </a:txBody>
                  <a:tcPr/>
                </a:tc>
                <a:extLst>
                  <a:ext uri="{0D108BD9-81ED-4DB2-BD59-A6C34878D82A}">
                    <a16:rowId xmlns:a16="http://schemas.microsoft.com/office/drawing/2014/main" val="1612242221"/>
                  </a:ext>
                </a:extLst>
              </a:tr>
              <a:tr h="370840">
                <a:tc>
                  <a:txBody>
                    <a:bodyPr/>
                    <a:lstStyle/>
                    <a:p>
                      <a:r>
                        <a:rPr lang="en-CA" sz="1050" dirty="0"/>
                        <a:t>Identifies type of DML</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tc>
                  <a:txBody>
                    <a:bodyPr/>
                    <a:lstStyle/>
                    <a:p>
                      <a:pPr algn="ctr"/>
                      <a:r>
                        <a:rPr lang="en-CA" sz="1050" dirty="0"/>
                        <a:t>YES</a:t>
                      </a:r>
                    </a:p>
                  </a:txBody>
                  <a:tcPr/>
                </a:tc>
                <a:extLst>
                  <a:ext uri="{0D108BD9-81ED-4DB2-BD59-A6C34878D82A}">
                    <a16:rowId xmlns:a16="http://schemas.microsoft.com/office/drawing/2014/main" val="3027864353"/>
                  </a:ext>
                </a:extLst>
              </a:tr>
              <a:tr h="370840">
                <a:tc>
                  <a:txBody>
                    <a:bodyPr/>
                    <a:lstStyle/>
                    <a:p>
                      <a:r>
                        <a:rPr lang="en-CA" sz="1050" dirty="0"/>
                        <a:t>Dependency on SQL Agent</a:t>
                      </a:r>
                    </a:p>
                  </a:txBody>
                  <a:tcPr/>
                </a:tc>
                <a:tc>
                  <a:txBody>
                    <a:bodyPr/>
                    <a:lstStyle/>
                    <a:p>
                      <a:pPr algn="ctr"/>
                      <a:r>
                        <a:rPr lang="en-CA" sz="1050" dirty="0"/>
                        <a:t>NO</a:t>
                      </a:r>
                    </a:p>
                  </a:txBody>
                  <a:tcPr/>
                </a:tc>
                <a:tc>
                  <a:txBody>
                    <a:bodyPr/>
                    <a:lstStyle/>
                    <a:p>
                      <a:pPr algn="ctr"/>
                      <a:r>
                        <a:rPr lang="en-CA" sz="1050" dirty="0"/>
                        <a:t>YES</a:t>
                      </a:r>
                    </a:p>
                  </a:txBody>
                  <a:tcPr/>
                </a:tc>
                <a:tc>
                  <a:txBody>
                    <a:bodyPr/>
                    <a:lstStyle/>
                    <a:p>
                      <a:pPr algn="ctr"/>
                      <a:r>
                        <a:rPr lang="en-CA" sz="1050" dirty="0"/>
                        <a:t>NO</a:t>
                      </a:r>
                    </a:p>
                  </a:txBody>
                  <a:tcPr/>
                </a:tc>
                <a:tc>
                  <a:txBody>
                    <a:bodyPr/>
                    <a:lstStyle/>
                    <a:p>
                      <a:pPr algn="ctr"/>
                      <a:r>
                        <a:rPr lang="en-CA" sz="1050" dirty="0"/>
                        <a:t>NO</a:t>
                      </a:r>
                    </a:p>
                  </a:txBody>
                  <a:tcPr/>
                </a:tc>
                <a:extLst>
                  <a:ext uri="{0D108BD9-81ED-4DB2-BD59-A6C34878D82A}">
                    <a16:rowId xmlns:a16="http://schemas.microsoft.com/office/drawing/2014/main" val="1236438848"/>
                  </a:ext>
                </a:extLst>
              </a:tr>
              <a:tr h="370840">
                <a:tc>
                  <a:txBody>
                    <a:bodyPr/>
                    <a:lstStyle/>
                    <a:p>
                      <a:r>
                        <a:rPr lang="en-CA" sz="1050" b="1" dirty="0">
                          <a:solidFill>
                            <a:srgbClr val="FF0000"/>
                          </a:solidFill>
                        </a:rPr>
                        <a:t>Can be temporarily disabled</a:t>
                      </a:r>
                    </a:p>
                  </a:txBody>
                  <a:tcPr/>
                </a:tc>
                <a:tc>
                  <a:txBody>
                    <a:bodyPr/>
                    <a:lstStyle/>
                    <a:p>
                      <a:pPr algn="ctr"/>
                      <a:r>
                        <a:rPr lang="en-CA" sz="1050" b="1" dirty="0">
                          <a:solidFill>
                            <a:srgbClr val="FF0000"/>
                          </a:solidFill>
                        </a:rPr>
                        <a:t>YES</a:t>
                      </a:r>
                    </a:p>
                  </a:txBody>
                  <a:tcPr/>
                </a:tc>
                <a:tc>
                  <a:txBody>
                    <a:bodyPr/>
                    <a:lstStyle/>
                    <a:p>
                      <a:pPr algn="ctr"/>
                      <a:r>
                        <a:rPr lang="en-CA" sz="1050" b="1" dirty="0">
                          <a:solidFill>
                            <a:srgbClr val="FF0000"/>
                          </a:solidFill>
                        </a:rPr>
                        <a:t>YES</a:t>
                      </a:r>
                    </a:p>
                  </a:txBody>
                  <a:tcPr/>
                </a:tc>
                <a:tc>
                  <a:txBody>
                    <a:bodyPr/>
                    <a:lstStyle/>
                    <a:p>
                      <a:pPr algn="ctr"/>
                      <a:r>
                        <a:rPr lang="en-CA" sz="1050" b="1" dirty="0">
                          <a:solidFill>
                            <a:srgbClr val="FF0000"/>
                          </a:solidFill>
                        </a:rPr>
                        <a:t>YES</a:t>
                      </a:r>
                    </a:p>
                  </a:txBody>
                  <a:tcPr/>
                </a:tc>
                <a:tc>
                  <a:txBody>
                    <a:bodyPr/>
                    <a:lstStyle/>
                    <a:p>
                      <a:pPr algn="ctr"/>
                      <a:r>
                        <a:rPr lang="en-CA" sz="1050" b="1" kern="1200" dirty="0">
                          <a:solidFill>
                            <a:srgbClr val="00B050"/>
                          </a:solidFill>
                          <a:latin typeface="+mn-lt"/>
                          <a:ea typeface="+mn-ea"/>
                          <a:cs typeface="+mn-cs"/>
                        </a:rPr>
                        <a:t>NO</a:t>
                      </a:r>
                    </a:p>
                  </a:txBody>
                  <a:tcPr/>
                </a:tc>
                <a:extLst>
                  <a:ext uri="{0D108BD9-81ED-4DB2-BD59-A6C34878D82A}">
                    <a16:rowId xmlns:a16="http://schemas.microsoft.com/office/drawing/2014/main" val="2631211665"/>
                  </a:ext>
                </a:extLst>
              </a:tr>
              <a:tr h="370840">
                <a:tc>
                  <a:txBody>
                    <a:bodyPr/>
                    <a:lstStyle/>
                    <a:p>
                      <a:pPr marL="0" marR="0" lvl="0" indent="0" algn="l" defTabSz="932089" rtl="0" eaLnBrk="1" fontAlgn="auto" latinLnBrk="0" hangingPunct="1">
                        <a:lnSpc>
                          <a:spcPct val="100000"/>
                        </a:lnSpc>
                        <a:spcBef>
                          <a:spcPts val="0"/>
                        </a:spcBef>
                        <a:spcAft>
                          <a:spcPts val="0"/>
                        </a:spcAft>
                        <a:buClrTx/>
                        <a:buSzTx/>
                        <a:buFontTx/>
                        <a:buNone/>
                        <a:tabLst/>
                        <a:defRPr/>
                      </a:pPr>
                      <a:r>
                        <a:rPr lang="en-CA" sz="1050" b="1" dirty="0">
                          <a:solidFill>
                            <a:srgbClr val="FF0000"/>
                          </a:solidFill>
                        </a:rPr>
                        <a:t>Detection of unconventional/sophisticated attacks</a:t>
                      </a:r>
                    </a:p>
                  </a:txBody>
                  <a:tcPr/>
                </a:tc>
                <a:tc>
                  <a:txBody>
                    <a:bodyPr/>
                    <a:lstStyle/>
                    <a:p>
                      <a:pPr algn="ctr"/>
                      <a:r>
                        <a:rPr lang="en-CA" sz="1050" b="1" dirty="0">
                          <a:solidFill>
                            <a:srgbClr val="FF0000"/>
                          </a:solidFill>
                        </a:rPr>
                        <a:t>NO</a:t>
                      </a:r>
                    </a:p>
                  </a:txBody>
                  <a:tcPr/>
                </a:tc>
                <a:tc>
                  <a:txBody>
                    <a:bodyPr/>
                    <a:lstStyle/>
                    <a:p>
                      <a:pPr algn="ctr"/>
                      <a:r>
                        <a:rPr lang="en-CA" sz="1050" b="1" dirty="0">
                          <a:solidFill>
                            <a:srgbClr val="FF0000"/>
                          </a:solidFill>
                        </a:rPr>
                        <a:t>NO</a:t>
                      </a:r>
                    </a:p>
                  </a:txBody>
                  <a:tcPr/>
                </a:tc>
                <a:tc>
                  <a:txBody>
                    <a:bodyPr/>
                    <a:lstStyle/>
                    <a:p>
                      <a:pPr algn="ctr"/>
                      <a:r>
                        <a:rPr lang="en-CA" sz="1050" b="1" dirty="0">
                          <a:solidFill>
                            <a:srgbClr val="FF0000"/>
                          </a:solidFill>
                        </a:rPr>
                        <a:t>NO</a:t>
                      </a:r>
                    </a:p>
                  </a:txBody>
                  <a:tcPr/>
                </a:tc>
                <a:tc>
                  <a:txBody>
                    <a:bodyPr/>
                    <a:lstStyle/>
                    <a:p>
                      <a:pPr algn="ctr"/>
                      <a:r>
                        <a:rPr lang="en-CA" sz="1050" b="1" kern="1200" dirty="0">
                          <a:solidFill>
                            <a:srgbClr val="00B050"/>
                          </a:solidFill>
                          <a:latin typeface="+mn-lt"/>
                          <a:ea typeface="+mn-ea"/>
                          <a:cs typeface="+mn-cs"/>
                        </a:rPr>
                        <a:t>YES</a:t>
                      </a:r>
                    </a:p>
                  </a:txBody>
                  <a:tcPr/>
                </a:tc>
                <a:extLst>
                  <a:ext uri="{0D108BD9-81ED-4DB2-BD59-A6C34878D82A}">
                    <a16:rowId xmlns:a16="http://schemas.microsoft.com/office/drawing/2014/main" val="3625509656"/>
                  </a:ext>
                </a:extLst>
              </a:tr>
            </a:tbl>
          </a:graphicData>
        </a:graphic>
      </p:graphicFrame>
    </p:spTree>
    <p:extLst>
      <p:ext uri="{BB962C8B-B14F-4D97-AF65-F5344CB8AC3E}">
        <p14:creationId xmlns:p14="http://schemas.microsoft.com/office/powerpoint/2010/main" val="19013631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AF798-C20F-09D6-BE9A-399C19C2D8BE}"/>
              </a:ext>
            </a:extLst>
          </p:cNvPr>
          <p:cNvSpPr>
            <a:spLocks noGrp="1"/>
          </p:cNvSpPr>
          <p:nvPr>
            <p:ph type="title"/>
          </p:nvPr>
        </p:nvSpPr>
        <p:spPr/>
        <p:txBody>
          <a:bodyPr/>
          <a:lstStyle/>
          <a:p>
            <a:r>
              <a:rPr lang="en-CA" dirty="0">
                <a:solidFill>
                  <a:schemeClr val="accent1"/>
                </a:solidFill>
              </a:rPr>
              <a:t>FAQs</a:t>
            </a:r>
          </a:p>
        </p:txBody>
      </p:sp>
      <p:sp>
        <p:nvSpPr>
          <p:cNvPr id="3" name="TextBox 2">
            <a:extLst>
              <a:ext uri="{FF2B5EF4-FFF2-40B4-BE49-F238E27FC236}">
                <a16:creationId xmlns:a16="http://schemas.microsoft.com/office/drawing/2014/main" id="{D7C4290E-CDC4-0342-3AE2-5C9B8E163143}"/>
              </a:ext>
            </a:extLst>
          </p:cNvPr>
          <p:cNvSpPr txBox="1"/>
          <p:nvPr/>
        </p:nvSpPr>
        <p:spPr>
          <a:xfrm>
            <a:off x="691431" y="1268760"/>
            <a:ext cx="10112663" cy="4985980"/>
          </a:xfrm>
          <a:prstGeom prst="rect">
            <a:avLst/>
          </a:prstGeom>
          <a:noFill/>
        </p:spPr>
        <p:txBody>
          <a:bodyPr wrap="square" lIns="0" tIns="0" rIns="0" bIns="0" rtlCol="0">
            <a:spAutoFit/>
          </a:bodyPr>
          <a:lstStyle/>
          <a:p>
            <a:r>
              <a:rPr lang="en-CA" b="1" dirty="0">
                <a:solidFill>
                  <a:srgbClr val="FF0000"/>
                </a:solidFill>
              </a:rPr>
              <a:t>Q:</a:t>
            </a:r>
            <a:r>
              <a:rPr lang="en-CA" b="1" dirty="0">
                <a:solidFill>
                  <a:schemeClr val="accent1"/>
                </a:solidFill>
              </a:rPr>
              <a:t> </a:t>
            </a:r>
            <a:r>
              <a:rPr lang="en-CA" dirty="0">
                <a:solidFill>
                  <a:schemeClr val="accent1"/>
                </a:solidFill>
              </a:rPr>
              <a:t>Is Ledger compatible with </a:t>
            </a:r>
            <a:r>
              <a:rPr lang="en-CA" dirty="0" err="1">
                <a:solidFill>
                  <a:schemeClr val="accent1"/>
                </a:solidFill>
              </a:rPr>
              <a:t>AlwaysON</a:t>
            </a:r>
            <a:r>
              <a:rPr lang="en-CA" dirty="0">
                <a:solidFill>
                  <a:schemeClr val="accent1"/>
                </a:solidFill>
              </a:rPr>
              <a:t>?</a:t>
            </a:r>
          </a:p>
          <a:p>
            <a:r>
              <a:rPr lang="en-CA" b="1" dirty="0">
                <a:solidFill>
                  <a:srgbClr val="00B050"/>
                </a:solidFill>
              </a:rPr>
              <a:t>A:</a:t>
            </a:r>
            <a:r>
              <a:rPr lang="en-CA" dirty="0">
                <a:solidFill>
                  <a:schemeClr val="accent1"/>
                </a:solidFill>
              </a:rPr>
              <a:t> Yes</a:t>
            </a:r>
          </a:p>
          <a:p>
            <a:r>
              <a:rPr lang="en-CA" b="1" dirty="0">
                <a:solidFill>
                  <a:srgbClr val="FF0000"/>
                </a:solidFill>
              </a:rPr>
              <a:t>Q:</a:t>
            </a:r>
            <a:r>
              <a:rPr lang="en-CA" dirty="0">
                <a:solidFill>
                  <a:schemeClr val="accent1"/>
                </a:solidFill>
              </a:rPr>
              <a:t> Is Ledger compatible with TDE or Always Encrypted?</a:t>
            </a:r>
          </a:p>
          <a:p>
            <a:r>
              <a:rPr lang="en-CA" b="1" dirty="0">
                <a:solidFill>
                  <a:srgbClr val="00B050"/>
                </a:solidFill>
              </a:rPr>
              <a:t>A:</a:t>
            </a:r>
            <a:r>
              <a:rPr lang="en-CA" dirty="0">
                <a:solidFill>
                  <a:schemeClr val="accent1"/>
                </a:solidFill>
              </a:rPr>
              <a:t> Yes</a:t>
            </a:r>
          </a:p>
          <a:p>
            <a:r>
              <a:rPr lang="en-CA" b="1" dirty="0">
                <a:solidFill>
                  <a:srgbClr val="FF0000"/>
                </a:solidFill>
              </a:rPr>
              <a:t>Q:</a:t>
            </a:r>
            <a:r>
              <a:rPr lang="en-CA" dirty="0">
                <a:solidFill>
                  <a:schemeClr val="accent1"/>
                </a:solidFill>
              </a:rPr>
              <a:t> What is the impact to SQL performance</a:t>
            </a:r>
          </a:p>
          <a:p>
            <a:r>
              <a:rPr lang="en-CA" b="1" dirty="0">
                <a:solidFill>
                  <a:srgbClr val="00B050"/>
                </a:solidFill>
              </a:rPr>
              <a:t>A:</a:t>
            </a:r>
            <a:r>
              <a:rPr lang="en-CA" dirty="0">
                <a:solidFill>
                  <a:schemeClr val="accent1"/>
                </a:solidFill>
              </a:rPr>
              <a:t> See “What about impact on performance” slide</a:t>
            </a:r>
          </a:p>
          <a:p>
            <a:r>
              <a:rPr lang="en-CA" b="1" dirty="0">
                <a:solidFill>
                  <a:srgbClr val="FF0000"/>
                </a:solidFill>
              </a:rPr>
              <a:t>Q:</a:t>
            </a:r>
            <a:r>
              <a:rPr lang="en-CA" b="1" dirty="0">
                <a:solidFill>
                  <a:schemeClr val="accent1"/>
                </a:solidFill>
              </a:rPr>
              <a:t> </a:t>
            </a:r>
            <a:r>
              <a:rPr lang="en-CA" dirty="0">
                <a:solidFill>
                  <a:schemeClr val="accent1"/>
                </a:solidFill>
              </a:rPr>
              <a:t>What is the potential impact to database size</a:t>
            </a:r>
          </a:p>
          <a:p>
            <a:r>
              <a:rPr lang="en-CA" b="1" dirty="0">
                <a:solidFill>
                  <a:srgbClr val="00B050"/>
                </a:solidFill>
              </a:rPr>
              <a:t>A:</a:t>
            </a:r>
            <a:r>
              <a:rPr lang="en-CA" dirty="0">
                <a:solidFill>
                  <a:schemeClr val="accent1"/>
                </a:solidFill>
              </a:rPr>
              <a:t> Currently no benchmark tests I’m aware of but expect at least 2x the size of your ledger table because of the mirror history table</a:t>
            </a:r>
          </a:p>
          <a:p>
            <a:r>
              <a:rPr lang="en-CA" b="1" dirty="0">
                <a:solidFill>
                  <a:srgbClr val="FF0000"/>
                </a:solidFill>
              </a:rPr>
              <a:t>Q:</a:t>
            </a:r>
            <a:r>
              <a:rPr lang="en-CA" dirty="0">
                <a:solidFill>
                  <a:schemeClr val="accent1"/>
                </a:solidFill>
              </a:rPr>
              <a:t> Can you issue a TRUNCATE table command?</a:t>
            </a:r>
          </a:p>
          <a:p>
            <a:r>
              <a:rPr lang="en-CA" b="1" dirty="0">
                <a:solidFill>
                  <a:srgbClr val="00B050"/>
                </a:solidFill>
              </a:rPr>
              <a:t>A:</a:t>
            </a:r>
            <a:r>
              <a:rPr lang="en-CA" dirty="0">
                <a:solidFill>
                  <a:schemeClr val="accent1"/>
                </a:solidFill>
              </a:rPr>
              <a:t> No, due to the immutability properties of Ledger tables.</a:t>
            </a:r>
          </a:p>
          <a:p>
            <a:r>
              <a:rPr lang="en-CA" b="1" dirty="0">
                <a:solidFill>
                  <a:srgbClr val="FF0000"/>
                </a:solidFill>
              </a:rPr>
              <a:t>Q:</a:t>
            </a:r>
            <a:r>
              <a:rPr lang="en-CA" dirty="0">
                <a:solidFill>
                  <a:schemeClr val="accent1"/>
                </a:solidFill>
              </a:rPr>
              <a:t> How about a DROP table or column?</a:t>
            </a:r>
          </a:p>
          <a:p>
            <a:r>
              <a:rPr lang="en-CA" b="1" dirty="0">
                <a:solidFill>
                  <a:srgbClr val="00B050"/>
                </a:solidFill>
              </a:rPr>
              <a:t>A:</a:t>
            </a:r>
            <a:r>
              <a:rPr lang="en-CA" dirty="0">
                <a:solidFill>
                  <a:schemeClr val="accent1"/>
                </a:solidFill>
              </a:rPr>
              <a:t> Yes, but will only take effect logically; physically, it will remain.</a:t>
            </a:r>
          </a:p>
          <a:p>
            <a:r>
              <a:rPr lang="en-CA" b="1" dirty="0">
                <a:solidFill>
                  <a:srgbClr val="FF0000"/>
                </a:solidFill>
              </a:rPr>
              <a:t>Q:</a:t>
            </a:r>
            <a:r>
              <a:rPr lang="en-CA" dirty="0">
                <a:solidFill>
                  <a:schemeClr val="accent1"/>
                </a:solidFill>
              </a:rPr>
              <a:t> Can you temporarily turn off Ledger?</a:t>
            </a:r>
          </a:p>
          <a:p>
            <a:r>
              <a:rPr lang="en-CA" b="1" dirty="0">
                <a:solidFill>
                  <a:srgbClr val="00B050"/>
                </a:solidFill>
              </a:rPr>
              <a:t>A:</a:t>
            </a:r>
            <a:r>
              <a:rPr lang="en-CA" dirty="0">
                <a:solidFill>
                  <a:schemeClr val="accent1"/>
                </a:solidFill>
              </a:rPr>
              <a:t> No</a:t>
            </a:r>
          </a:p>
          <a:p>
            <a:r>
              <a:rPr lang="en-CA" b="1" dirty="0">
                <a:solidFill>
                  <a:srgbClr val="FF0000"/>
                </a:solidFill>
              </a:rPr>
              <a:t>Q:</a:t>
            </a:r>
            <a:r>
              <a:rPr lang="en-CA" b="1" dirty="0">
                <a:solidFill>
                  <a:schemeClr val="accent1"/>
                </a:solidFill>
              </a:rPr>
              <a:t> </a:t>
            </a:r>
            <a:r>
              <a:rPr lang="en-CA" dirty="0">
                <a:solidFill>
                  <a:schemeClr val="accent1"/>
                </a:solidFill>
              </a:rPr>
              <a:t>Can you convert a non-ledger table to a ledger table?</a:t>
            </a:r>
          </a:p>
          <a:p>
            <a:r>
              <a:rPr lang="en-CA" b="1" dirty="0">
                <a:solidFill>
                  <a:srgbClr val="00B050"/>
                </a:solidFill>
              </a:rPr>
              <a:t>A:</a:t>
            </a:r>
            <a:r>
              <a:rPr lang="en-CA" dirty="0">
                <a:solidFill>
                  <a:schemeClr val="accent1"/>
                </a:solidFill>
              </a:rPr>
              <a:t> No. You have to copy the data from an existing table to a ledger table. </a:t>
            </a:r>
          </a:p>
          <a:p>
            <a:r>
              <a:rPr lang="en-CA" b="1" dirty="0">
                <a:solidFill>
                  <a:schemeClr val="accent1"/>
                </a:solidFill>
              </a:rPr>
              <a:t>Tip</a:t>
            </a:r>
            <a:r>
              <a:rPr lang="en-CA" dirty="0">
                <a:solidFill>
                  <a:schemeClr val="accent1"/>
                </a:solidFill>
              </a:rPr>
              <a:t>: You can use </a:t>
            </a:r>
            <a:r>
              <a:rPr lang="en-CA" dirty="0" err="1">
                <a:solidFill>
                  <a:schemeClr val="accent1"/>
                </a:solidFill>
              </a:rPr>
              <a:t>sys.sp_copy_data_in_batches</a:t>
            </a:r>
            <a:r>
              <a:rPr lang="en-CA" dirty="0">
                <a:solidFill>
                  <a:schemeClr val="accent1"/>
                </a:solidFill>
              </a:rPr>
              <a:t>.</a:t>
            </a:r>
          </a:p>
        </p:txBody>
      </p:sp>
    </p:spTree>
    <p:extLst>
      <p:ext uri="{BB962C8B-B14F-4D97-AF65-F5344CB8AC3E}">
        <p14:creationId xmlns:p14="http://schemas.microsoft.com/office/powerpoint/2010/main" val="26741824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fade">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fade">
                                      <p:cBhvr>
                                        <p:cTn id="57" dur="500"/>
                                        <p:tgtEl>
                                          <p:spTgt spid="3">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1" end="11"/>
                                            </p:txEl>
                                          </p:spTgt>
                                        </p:tgtEl>
                                        <p:attrNameLst>
                                          <p:attrName>style.visibility</p:attrName>
                                        </p:attrNameLst>
                                      </p:cBhvr>
                                      <p:to>
                                        <p:strVal val="visible"/>
                                      </p:to>
                                    </p:set>
                                    <p:animEffect transition="in" filter="fade">
                                      <p:cBhvr>
                                        <p:cTn id="62" dur="500"/>
                                        <p:tgtEl>
                                          <p:spTgt spid="3">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animEffect transition="in" filter="fade">
                                      <p:cBhvr>
                                        <p:cTn id="67" dur="500"/>
                                        <p:tgtEl>
                                          <p:spTgt spid="3">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3" end="13"/>
                                            </p:txEl>
                                          </p:spTgt>
                                        </p:tgtEl>
                                        <p:attrNameLst>
                                          <p:attrName>style.visibility</p:attrName>
                                        </p:attrNameLst>
                                      </p:cBhvr>
                                      <p:to>
                                        <p:strVal val="visible"/>
                                      </p:to>
                                    </p:set>
                                    <p:animEffect transition="in" filter="fade">
                                      <p:cBhvr>
                                        <p:cTn id="72" dur="500"/>
                                        <p:tgtEl>
                                          <p:spTgt spid="3">
                                            <p:txEl>
                                              <p:pRg st="13" end="1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animEffect transition="in" filter="fade">
                                      <p:cBhvr>
                                        <p:cTn id="77" dur="500"/>
                                        <p:tgtEl>
                                          <p:spTgt spid="3">
                                            <p:txEl>
                                              <p:pRg st="14" end="1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5" end="15"/>
                                            </p:txEl>
                                          </p:spTgt>
                                        </p:tgtEl>
                                        <p:attrNameLst>
                                          <p:attrName>style.visibility</p:attrName>
                                        </p:attrNameLst>
                                      </p:cBhvr>
                                      <p:to>
                                        <p:strVal val="visible"/>
                                      </p:to>
                                    </p:set>
                                    <p:animEffect transition="in" filter="fade">
                                      <p:cBhvr>
                                        <p:cTn id="82" dur="500"/>
                                        <p:tgtEl>
                                          <p:spTgt spid="3">
                                            <p:txEl>
                                              <p:pRg st="15" end="15"/>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3">
                                            <p:txEl>
                                              <p:pRg st="16" end="16"/>
                                            </p:txEl>
                                          </p:spTgt>
                                        </p:tgtEl>
                                        <p:attrNameLst>
                                          <p:attrName>style.visibility</p:attrName>
                                        </p:attrNameLst>
                                      </p:cBhvr>
                                      <p:to>
                                        <p:strVal val="visible"/>
                                      </p:to>
                                    </p:set>
                                    <p:animEffect transition="in" filter="fade">
                                      <p:cBhvr>
                                        <p:cTn id="85"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54" name="Picture 6" descr="blue graphic art with white background that represents continuous learning ">
            <a:extLst>
              <a:ext uri="{FF2B5EF4-FFF2-40B4-BE49-F238E27FC236}">
                <a16:creationId xmlns:a16="http://schemas.microsoft.com/office/drawing/2014/main" id="{88ED1C60-F3AF-3299-597E-72A089D14A85}"/>
              </a:ext>
            </a:extLst>
          </p:cNvPr>
          <p:cNvPicPr>
            <a:picLocks noChangeAspect="1" noChangeArrowheads="1"/>
          </p:cNvPicPr>
          <p:nvPr/>
        </p:nvPicPr>
        <p:blipFill>
          <a:blip r:embed="rId3">
            <a:alphaModFix amt="76000"/>
            <a:extLst>
              <a:ext uri="{28A0092B-C50C-407E-A947-70E740481C1C}">
                <a14:useLocalDpi xmlns:a14="http://schemas.microsoft.com/office/drawing/2010/main" val="0"/>
              </a:ext>
            </a:extLst>
          </a:blip>
          <a:srcRect/>
          <a:stretch>
            <a:fillRect/>
          </a:stretch>
        </p:blipFill>
        <p:spPr bwMode="auto">
          <a:xfrm>
            <a:off x="5876007" y="0"/>
            <a:ext cx="6458316" cy="6547174"/>
          </a:xfrm>
          <a:prstGeom prst="rect">
            <a:avLst/>
          </a:prstGeom>
          <a:noFill/>
          <a:effectLst>
            <a:softEdge rad="698500"/>
          </a:effectLst>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9A7E98E-D6CD-40C4-6FDD-5D5F08653287}"/>
              </a:ext>
            </a:extLst>
          </p:cNvPr>
          <p:cNvSpPr txBox="1"/>
          <p:nvPr/>
        </p:nvSpPr>
        <p:spPr>
          <a:xfrm>
            <a:off x="633592" y="1588150"/>
            <a:ext cx="6734628" cy="307777"/>
          </a:xfrm>
          <a:prstGeom prst="rect">
            <a:avLst/>
          </a:prstGeom>
          <a:noFill/>
        </p:spPr>
        <p:txBody>
          <a:bodyPr wrap="square">
            <a:spAutoFit/>
          </a:bodyPr>
          <a:lstStyle/>
          <a:p>
            <a:r>
              <a:rPr lang="en-CA" sz="1400" dirty="0">
                <a:solidFill>
                  <a:schemeClr val="accent1"/>
                </a:solidFill>
                <a:hlinkClick r:id="rId4">
                  <a:extLst>
                    <a:ext uri="{A12FA001-AC4F-418D-AE19-62706E023703}">
                      <ahyp:hlinkClr xmlns:ahyp="http://schemas.microsoft.com/office/drawing/2018/hyperlinkcolor" val="tx"/>
                    </a:ext>
                  </a:extLst>
                </a:hlinkClick>
              </a:rPr>
              <a:t>Database ledger - SQL Server | Microsoft Learn</a:t>
            </a:r>
            <a:endParaRPr lang="en-CA" sz="1400" dirty="0">
              <a:solidFill>
                <a:schemeClr val="accent1"/>
              </a:solidFill>
            </a:endParaRPr>
          </a:p>
        </p:txBody>
      </p:sp>
      <p:sp>
        <p:nvSpPr>
          <p:cNvPr id="17" name="TextBox 16">
            <a:extLst>
              <a:ext uri="{FF2B5EF4-FFF2-40B4-BE49-F238E27FC236}">
                <a16:creationId xmlns:a16="http://schemas.microsoft.com/office/drawing/2014/main" id="{1A1AD6F7-4492-9ADC-387D-2624E8B74E68}"/>
              </a:ext>
            </a:extLst>
          </p:cNvPr>
          <p:cNvSpPr txBox="1"/>
          <p:nvPr/>
        </p:nvSpPr>
        <p:spPr>
          <a:xfrm>
            <a:off x="633592" y="1052736"/>
            <a:ext cx="6734628" cy="307777"/>
          </a:xfrm>
          <a:prstGeom prst="rect">
            <a:avLst/>
          </a:prstGeom>
          <a:noFill/>
        </p:spPr>
        <p:txBody>
          <a:bodyPr wrap="square">
            <a:spAutoFit/>
          </a:bodyPr>
          <a:lstStyle/>
          <a:p>
            <a:r>
              <a:rPr lang="en-US" sz="1400" dirty="0">
                <a:solidFill>
                  <a:schemeClr val="accent1"/>
                </a:solidFill>
                <a:hlinkClick r:id="rId5">
                  <a:extLst>
                    <a:ext uri="{A12FA001-AC4F-418D-AE19-62706E023703}">
                      <ahyp:hlinkClr xmlns:ahyp="http://schemas.microsoft.com/office/drawing/2018/hyperlinkcolor" val="tx"/>
                    </a:ext>
                  </a:extLst>
                </a:hlinkClick>
              </a:rPr>
              <a:t>Ledger overview - SQL Server | Microsoft Learn</a:t>
            </a:r>
            <a:endParaRPr lang="en-CA" sz="1400" dirty="0">
              <a:solidFill>
                <a:schemeClr val="accent1"/>
              </a:solidFill>
            </a:endParaRPr>
          </a:p>
        </p:txBody>
      </p:sp>
      <p:sp>
        <p:nvSpPr>
          <p:cNvPr id="19" name="TextBox 18">
            <a:extLst>
              <a:ext uri="{FF2B5EF4-FFF2-40B4-BE49-F238E27FC236}">
                <a16:creationId xmlns:a16="http://schemas.microsoft.com/office/drawing/2014/main" id="{782A85E2-5411-E9B0-6734-745C8604CDF8}"/>
              </a:ext>
            </a:extLst>
          </p:cNvPr>
          <p:cNvSpPr txBox="1"/>
          <p:nvPr/>
        </p:nvSpPr>
        <p:spPr>
          <a:xfrm>
            <a:off x="633592" y="2123564"/>
            <a:ext cx="6734628" cy="307777"/>
          </a:xfrm>
          <a:prstGeom prst="rect">
            <a:avLst/>
          </a:prstGeom>
          <a:noFill/>
        </p:spPr>
        <p:txBody>
          <a:bodyPr wrap="square">
            <a:spAutoFit/>
          </a:bodyPr>
          <a:lstStyle/>
          <a:p>
            <a:r>
              <a:rPr lang="en-CA" sz="1400" dirty="0">
                <a:solidFill>
                  <a:schemeClr val="accent1"/>
                </a:solidFill>
                <a:hlinkClick r:id="rId6">
                  <a:extLst>
                    <a:ext uri="{A12FA001-AC4F-418D-AE19-62706E023703}">
                      <ahyp:hlinkClr xmlns:ahyp="http://schemas.microsoft.com/office/drawing/2018/hyperlinkcolor" val="tx"/>
                    </a:ext>
                  </a:extLst>
                </a:hlinkClick>
              </a:rPr>
              <a:t>Updatable ledger tables - SQL Server | Microsoft Learn</a:t>
            </a:r>
            <a:endParaRPr lang="en-CA" sz="1400" dirty="0">
              <a:solidFill>
                <a:schemeClr val="accent1"/>
              </a:solidFill>
            </a:endParaRPr>
          </a:p>
        </p:txBody>
      </p:sp>
      <p:sp>
        <p:nvSpPr>
          <p:cNvPr id="21" name="TextBox 20">
            <a:extLst>
              <a:ext uri="{FF2B5EF4-FFF2-40B4-BE49-F238E27FC236}">
                <a16:creationId xmlns:a16="http://schemas.microsoft.com/office/drawing/2014/main" id="{A8B88F91-83E8-3054-E88D-5332177A863C}"/>
              </a:ext>
            </a:extLst>
          </p:cNvPr>
          <p:cNvSpPr txBox="1"/>
          <p:nvPr/>
        </p:nvSpPr>
        <p:spPr>
          <a:xfrm>
            <a:off x="633592" y="2658978"/>
            <a:ext cx="6734628" cy="307777"/>
          </a:xfrm>
          <a:prstGeom prst="rect">
            <a:avLst/>
          </a:prstGeom>
          <a:noFill/>
        </p:spPr>
        <p:txBody>
          <a:bodyPr wrap="square">
            <a:spAutoFit/>
          </a:bodyPr>
          <a:lstStyle/>
          <a:p>
            <a:r>
              <a:rPr lang="en-US" sz="1400" dirty="0">
                <a:solidFill>
                  <a:schemeClr val="accent1"/>
                </a:solidFill>
                <a:hlinkClick r:id="rId7">
                  <a:extLst>
                    <a:ext uri="{A12FA001-AC4F-418D-AE19-62706E023703}">
                      <ahyp:hlinkClr xmlns:ahyp="http://schemas.microsoft.com/office/drawing/2018/hyperlinkcolor" val="tx"/>
                    </a:ext>
                  </a:extLst>
                </a:hlinkClick>
              </a:rPr>
              <a:t>Append-only ledger tables - SQL Server | Microsoft Learn</a:t>
            </a:r>
            <a:endParaRPr lang="en-CA" sz="1400" dirty="0">
              <a:solidFill>
                <a:schemeClr val="accent1"/>
              </a:solidFill>
            </a:endParaRPr>
          </a:p>
        </p:txBody>
      </p:sp>
      <p:sp>
        <p:nvSpPr>
          <p:cNvPr id="23" name="TextBox 22">
            <a:extLst>
              <a:ext uri="{FF2B5EF4-FFF2-40B4-BE49-F238E27FC236}">
                <a16:creationId xmlns:a16="http://schemas.microsoft.com/office/drawing/2014/main" id="{167D433E-5029-E6F2-7FAF-1F80ADEBCA2D}"/>
              </a:ext>
            </a:extLst>
          </p:cNvPr>
          <p:cNvSpPr txBox="1"/>
          <p:nvPr/>
        </p:nvSpPr>
        <p:spPr>
          <a:xfrm>
            <a:off x="633592" y="3194392"/>
            <a:ext cx="6734286" cy="307777"/>
          </a:xfrm>
          <a:prstGeom prst="rect">
            <a:avLst/>
          </a:prstGeom>
          <a:noFill/>
        </p:spPr>
        <p:txBody>
          <a:bodyPr wrap="square">
            <a:spAutoFit/>
          </a:bodyPr>
          <a:lstStyle/>
          <a:p>
            <a:r>
              <a:rPr lang="en-CA" sz="1400" dirty="0">
                <a:solidFill>
                  <a:schemeClr val="accent1"/>
                </a:solidFill>
                <a:hlinkClick r:id="rId8">
                  <a:extLst>
                    <a:ext uri="{A12FA001-AC4F-418D-AE19-62706E023703}">
                      <ahyp:hlinkClr xmlns:ahyp="http://schemas.microsoft.com/office/drawing/2018/hyperlinkcolor" val="tx"/>
                    </a:ext>
                  </a:extLst>
                </a:hlinkClick>
              </a:rPr>
              <a:t>Digest management - SQL Server | Microsoft Learn</a:t>
            </a:r>
            <a:endParaRPr lang="en-CA" sz="1400" dirty="0">
              <a:solidFill>
                <a:schemeClr val="accent1"/>
              </a:solidFill>
            </a:endParaRPr>
          </a:p>
        </p:txBody>
      </p:sp>
      <p:sp>
        <p:nvSpPr>
          <p:cNvPr id="25" name="TextBox 24">
            <a:extLst>
              <a:ext uri="{FF2B5EF4-FFF2-40B4-BE49-F238E27FC236}">
                <a16:creationId xmlns:a16="http://schemas.microsoft.com/office/drawing/2014/main" id="{8D6D00BB-DD09-9876-FC45-C35CFE9B9059}"/>
              </a:ext>
            </a:extLst>
          </p:cNvPr>
          <p:cNvSpPr txBox="1"/>
          <p:nvPr/>
        </p:nvSpPr>
        <p:spPr>
          <a:xfrm>
            <a:off x="633592" y="3729806"/>
            <a:ext cx="6734286" cy="307777"/>
          </a:xfrm>
          <a:prstGeom prst="rect">
            <a:avLst/>
          </a:prstGeom>
          <a:noFill/>
        </p:spPr>
        <p:txBody>
          <a:bodyPr wrap="square">
            <a:spAutoFit/>
          </a:bodyPr>
          <a:lstStyle/>
          <a:p>
            <a:r>
              <a:rPr lang="en-CA" sz="1400" dirty="0">
                <a:solidFill>
                  <a:schemeClr val="accent1"/>
                </a:solidFill>
                <a:hlinkClick r:id="rId9">
                  <a:extLst>
                    <a:ext uri="{A12FA001-AC4F-418D-AE19-62706E023703}">
                      <ahyp:hlinkClr xmlns:ahyp="http://schemas.microsoft.com/office/drawing/2018/hyperlinkcolor" val="tx"/>
                    </a:ext>
                  </a:extLst>
                </a:hlinkClick>
              </a:rPr>
              <a:t>Database verification - SQL Server | Microsoft Learn</a:t>
            </a:r>
            <a:endParaRPr lang="en-CA" sz="1400" dirty="0">
              <a:solidFill>
                <a:schemeClr val="accent1"/>
              </a:solidFill>
            </a:endParaRPr>
          </a:p>
        </p:txBody>
      </p:sp>
      <p:sp>
        <p:nvSpPr>
          <p:cNvPr id="29" name="TextBox 28">
            <a:extLst>
              <a:ext uri="{FF2B5EF4-FFF2-40B4-BE49-F238E27FC236}">
                <a16:creationId xmlns:a16="http://schemas.microsoft.com/office/drawing/2014/main" id="{B9E21DB8-B132-757E-541D-06669DE9F99C}"/>
              </a:ext>
            </a:extLst>
          </p:cNvPr>
          <p:cNvSpPr txBox="1"/>
          <p:nvPr/>
        </p:nvSpPr>
        <p:spPr>
          <a:xfrm>
            <a:off x="633592" y="4265220"/>
            <a:ext cx="7540265" cy="307777"/>
          </a:xfrm>
          <a:prstGeom prst="rect">
            <a:avLst/>
          </a:prstGeom>
          <a:noFill/>
        </p:spPr>
        <p:txBody>
          <a:bodyPr wrap="square">
            <a:spAutoFit/>
          </a:bodyPr>
          <a:lstStyle/>
          <a:p>
            <a:r>
              <a:rPr lang="en-US" sz="1400" dirty="0">
                <a:solidFill>
                  <a:schemeClr val="accent1"/>
                </a:solidFill>
                <a:hlinkClick r:id="rId10">
                  <a:extLst>
                    <a:ext uri="{A12FA001-AC4F-418D-AE19-62706E023703}">
                      <ahyp:hlinkClr xmlns:ahyp="http://schemas.microsoft.com/office/drawing/2018/hyperlinkcolor" val="tx"/>
                    </a:ext>
                  </a:extLst>
                </a:hlinkClick>
              </a:rPr>
              <a:t>Recover ledger database after tampering - SQL Server | Microsoft Learn</a:t>
            </a:r>
            <a:endParaRPr lang="en-CA" sz="1400" dirty="0">
              <a:solidFill>
                <a:schemeClr val="accent1"/>
              </a:solidFill>
            </a:endParaRPr>
          </a:p>
        </p:txBody>
      </p:sp>
      <p:sp>
        <p:nvSpPr>
          <p:cNvPr id="31" name="TextBox 30">
            <a:extLst>
              <a:ext uri="{FF2B5EF4-FFF2-40B4-BE49-F238E27FC236}">
                <a16:creationId xmlns:a16="http://schemas.microsoft.com/office/drawing/2014/main" id="{2C9E0886-BA61-D288-D38D-2F0CFC9E1DED}"/>
              </a:ext>
            </a:extLst>
          </p:cNvPr>
          <p:cNvSpPr txBox="1"/>
          <p:nvPr/>
        </p:nvSpPr>
        <p:spPr>
          <a:xfrm>
            <a:off x="633591" y="4800634"/>
            <a:ext cx="7906711" cy="307777"/>
          </a:xfrm>
          <a:prstGeom prst="rect">
            <a:avLst/>
          </a:prstGeom>
          <a:noFill/>
        </p:spPr>
        <p:txBody>
          <a:bodyPr wrap="square">
            <a:spAutoFit/>
          </a:bodyPr>
          <a:lstStyle/>
          <a:p>
            <a:r>
              <a:rPr lang="en-US" sz="1400" dirty="0">
                <a:solidFill>
                  <a:schemeClr val="accent1"/>
                </a:solidFill>
                <a:hlinkClick r:id="rId11">
                  <a:extLst>
                    <a:ext uri="{A12FA001-AC4F-418D-AE19-62706E023703}">
                      <ahyp:hlinkClr xmlns:ahyp="http://schemas.microsoft.com/office/drawing/2018/hyperlinkcolor" val="tx"/>
                    </a:ext>
                  </a:extLst>
                </a:hlinkClick>
              </a:rPr>
              <a:t>Ledger considerations and limitations - SQL Server | Microsoft Learn</a:t>
            </a:r>
            <a:endParaRPr lang="en-CA" sz="1400" dirty="0">
              <a:solidFill>
                <a:schemeClr val="accent1"/>
              </a:solidFill>
            </a:endParaRPr>
          </a:p>
        </p:txBody>
      </p:sp>
      <p:sp>
        <p:nvSpPr>
          <p:cNvPr id="32" name="Title 10">
            <a:extLst>
              <a:ext uri="{FF2B5EF4-FFF2-40B4-BE49-F238E27FC236}">
                <a16:creationId xmlns:a16="http://schemas.microsoft.com/office/drawing/2014/main" id="{FB02C7A1-6F8E-FCBD-058A-C30C69D5C90A}"/>
              </a:ext>
            </a:extLst>
          </p:cNvPr>
          <p:cNvSpPr txBox="1">
            <a:spLocks/>
          </p:cNvSpPr>
          <p:nvPr/>
        </p:nvSpPr>
        <p:spPr>
          <a:xfrm>
            <a:off x="587880" y="459135"/>
            <a:ext cx="11011346" cy="5536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89">
              <a:defRPr/>
            </a:pPr>
            <a:r>
              <a:rPr lang="en-US" sz="3597" dirty="0">
                <a:solidFill>
                  <a:schemeClr val="accent1"/>
                </a:solidFill>
                <a:latin typeface="Segoe UI Semibold"/>
              </a:rPr>
              <a:t>Continue Learning (useful links)</a:t>
            </a:r>
          </a:p>
        </p:txBody>
      </p:sp>
      <p:sp>
        <p:nvSpPr>
          <p:cNvPr id="3" name="TextBox 2">
            <a:extLst>
              <a:ext uri="{FF2B5EF4-FFF2-40B4-BE49-F238E27FC236}">
                <a16:creationId xmlns:a16="http://schemas.microsoft.com/office/drawing/2014/main" id="{BC129162-83EF-1F9C-7A3E-9656EA88187C}"/>
              </a:ext>
            </a:extLst>
          </p:cNvPr>
          <p:cNvSpPr txBox="1"/>
          <p:nvPr/>
        </p:nvSpPr>
        <p:spPr>
          <a:xfrm>
            <a:off x="635707" y="5336048"/>
            <a:ext cx="8898513" cy="307777"/>
          </a:xfrm>
          <a:prstGeom prst="rect">
            <a:avLst/>
          </a:prstGeom>
          <a:noFill/>
        </p:spPr>
        <p:txBody>
          <a:bodyPr wrap="square">
            <a:spAutoFit/>
          </a:bodyPr>
          <a:lstStyle/>
          <a:p>
            <a:r>
              <a:rPr lang="en-US" sz="1400" dirty="0">
                <a:solidFill>
                  <a:schemeClr val="accent1"/>
                </a:solidFill>
                <a:hlinkClick r:id="rId12">
                  <a:extLst>
                    <a:ext uri="{A12FA001-AC4F-418D-AE19-62706E023703}">
                      <ahyp:hlinkClr xmlns:ahyp="http://schemas.microsoft.com/office/drawing/2018/hyperlinkcolor" val="tx"/>
                    </a:ext>
                  </a:extLst>
                </a:hlinkClick>
              </a:rPr>
              <a:t>Migrate data from regular tables to ledger tables - SQL Server | Microsoft Learn</a:t>
            </a:r>
            <a:endParaRPr lang="en-CA" sz="1400" dirty="0">
              <a:solidFill>
                <a:schemeClr val="accent1"/>
              </a:solidFill>
            </a:endParaRPr>
          </a:p>
        </p:txBody>
      </p:sp>
      <p:sp>
        <p:nvSpPr>
          <p:cNvPr id="7" name="TextBox 6">
            <a:extLst>
              <a:ext uri="{FF2B5EF4-FFF2-40B4-BE49-F238E27FC236}">
                <a16:creationId xmlns:a16="http://schemas.microsoft.com/office/drawing/2014/main" id="{4E6D39B3-32F9-6DA7-C129-99A0DF00B8E6}"/>
              </a:ext>
            </a:extLst>
          </p:cNvPr>
          <p:cNvSpPr txBox="1"/>
          <p:nvPr/>
        </p:nvSpPr>
        <p:spPr>
          <a:xfrm>
            <a:off x="635064" y="5871462"/>
            <a:ext cx="6732814" cy="307777"/>
          </a:xfrm>
          <a:prstGeom prst="rect">
            <a:avLst/>
          </a:prstGeom>
          <a:noFill/>
        </p:spPr>
        <p:txBody>
          <a:bodyPr wrap="square">
            <a:spAutoFit/>
          </a:bodyPr>
          <a:lstStyle/>
          <a:p>
            <a:r>
              <a:rPr lang="en-US" sz="1400" dirty="0">
                <a:solidFill>
                  <a:schemeClr val="accent1"/>
                </a:solidFill>
                <a:hlinkClick r:id="rId13">
                  <a:extLst>
                    <a:ext uri="{A12FA001-AC4F-418D-AE19-62706E023703}">
                      <ahyp:hlinkClr xmlns:ahyp="http://schemas.microsoft.com/office/drawing/2018/hyperlinkcolor" val="tx"/>
                    </a:ext>
                  </a:extLst>
                </a:hlinkClick>
              </a:rPr>
              <a:t>SQL Ledger White Paper (microsoft.com)</a:t>
            </a:r>
            <a:endParaRPr lang="en-CA" sz="1400" dirty="0">
              <a:solidFill>
                <a:schemeClr val="accent1"/>
              </a:solidFill>
            </a:endParaRPr>
          </a:p>
        </p:txBody>
      </p:sp>
    </p:spTree>
    <p:extLst>
      <p:ext uri="{BB962C8B-B14F-4D97-AF65-F5344CB8AC3E}">
        <p14:creationId xmlns:p14="http://schemas.microsoft.com/office/powerpoint/2010/main" val="2684888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6FDD-5646-4CAE-C24F-10C6AC237337}"/>
              </a:ext>
            </a:extLst>
          </p:cNvPr>
          <p:cNvSpPr txBox="1">
            <a:spLocks/>
          </p:cNvSpPr>
          <p:nvPr/>
        </p:nvSpPr>
        <p:spPr>
          <a:xfrm>
            <a:off x="583819" y="3035435"/>
            <a:ext cx="9138047" cy="4982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3760"/>
            <a:r>
              <a:rPr lang="en-CA" sz="4397">
                <a:solidFill>
                  <a:srgbClr val="0070C0"/>
                </a:solidFill>
                <a:latin typeface="Segoe UI Semibold"/>
              </a:rPr>
              <a:t>Thank you!</a:t>
            </a:r>
            <a:endParaRPr lang="en-CA" sz="4397" dirty="0">
              <a:solidFill>
                <a:srgbClr val="0070C0"/>
              </a:solidFill>
              <a:latin typeface="Segoe UI Semibold"/>
            </a:endParaRPr>
          </a:p>
        </p:txBody>
      </p:sp>
      <p:pic>
        <p:nvPicPr>
          <p:cNvPr id="4" name="Picture 3" descr="A close-up of a logo&#10;&#10;Description automatically generated">
            <a:extLst>
              <a:ext uri="{FF2B5EF4-FFF2-40B4-BE49-F238E27FC236}">
                <a16:creationId xmlns:a16="http://schemas.microsoft.com/office/drawing/2014/main" id="{2FB5A013-6A47-0489-76BE-4F13862880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42" y="5999076"/>
            <a:ext cx="2100482" cy="684126"/>
          </a:xfrm>
          <a:prstGeom prst="rect">
            <a:avLst/>
          </a:prstGeom>
        </p:spPr>
      </p:pic>
      <p:pic>
        <p:nvPicPr>
          <p:cNvPr id="5" name="Picture 4" descr="A group of people sitting in chairs in front of a blue stage&#10;&#10;Description automatically generated">
            <a:extLst>
              <a:ext uri="{FF2B5EF4-FFF2-40B4-BE49-F238E27FC236}">
                <a16:creationId xmlns:a16="http://schemas.microsoft.com/office/drawing/2014/main" id="{AACF2ADA-DC8C-9607-9F5A-E437505C02B1}"/>
              </a:ext>
            </a:extLst>
          </p:cNvPr>
          <p:cNvPicPr>
            <a:picLocks noChangeAspect="1"/>
          </p:cNvPicPr>
          <p:nvPr/>
        </p:nvPicPr>
        <p:blipFill>
          <a:blip r:embed="rId4"/>
          <a:stretch>
            <a:fillRect/>
          </a:stretch>
        </p:blipFill>
        <p:spPr>
          <a:xfrm>
            <a:off x="5330527" y="2233"/>
            <a:ext cx="6853535" cy="6853535"/>
          </a:xfrm>
          <a:prstGeom prst="rect">
            <a:avLst/>
          </a:prstGeom>
        </p:spPr>
      </p:pic>
    </p:spTree>
    <p:extLst>
      <p:ext uri="{BB962C8B-B14F-4D97-AF65-F5344CB8AC3E}">
        <p14:creationId xmlns:p14="http://schemas.microsoft.com/office/powerpoint/2010/main" val="2808407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DF40D96-A45C-4F86-95BD-D59F8433B2ED}"/>
              </a:ext>
            </a:extLst>
          </p:cNvPr>
          <p:cNvSpPr>
            <a:spLocks noGrp="1"/>
          </p:cNvSpPr>
          <p:nvPr>
            <p:ph type="title"/>
          </p:nvPr>
        </p:nvSpPr>
        <p:spPr>
          <a:xfrm>
            <a:off x="194090" y="229697"/>
            <a:ext cx="11648252" cy="615105"/>
          </a:xfrm>
        </p:spPr>
        <p:txBody>
          <a:bodyPr/>
          <a:lstStyle/>
          <a:p>
            <a:r>
              <a:rPr lang="en-US" sz="3997" dirty="0">
                <a:solidFill>
                  <a:srgbClr val="0070C0"/>
                </a:solidFill>
              </a:rPr>
              <a:t>Data Tampering and Proving Data Integrity</a:t>
            </a:r>
          </a:p>
        </p:txBody>
      </p:sp>
      <p:sp>
        <p:nvSpPr>
          <p:cNvPr id="22" name="TextBox 21">
            <a:extLst>
              <a:ext uri="{FF2B5EF4-FFF2-40B4-BE49-F238E27FC236}">
                <a16:creationId xmlns:a16="http://schemas.microsoft.com/office/drawing/2014/main" id="{A0D390A6-74BC-45F5-A396-A442776217E1}"/>
              </a:ext>
            </a:extLst>
          </p:cNvPr>
          <p:cNvSpPr txBox="1"/>
          <p:nvPr/>
        </p:nvSpPr>
        <p:spPr>
          <a:xfrm>
            <a:off x="1258131" y="1673880"/>
            <a:ext cx="6856734" cy="979820"/>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Data Tampering = Unauthorized Data modifications </a:t>
            </a:r>
          </a:p>
          <a:p>
            <a:pPr marL="285750" indent="-285750" defTabSz="895759">
              <a:buFont typeface="Arial" panose="020B0604020202020204" pitchFamily="34" charset="0"/>
              <a:buChar char="•"/>
              <a:defRPr/>
            </a:pPr>
            <a:r>
              <a:rPr lang="en-US" sz="1400" kern="0" dirty="0">
                <a:solidFill>
                  <a:srgbClr val="0070C0"/>
                </a:solidFill>
                <a:latin typeface="Segoe UI Semibold"/>
              </a:rPr>
              <a:t>By authorized users</a:t>
            </a:r>
          </a:p>
          <a:p>
            <a:pPr marL="285750" indent="-285750" defTabSz="895759">
              <a:buFont typeface="Arial" panose="020B0604020202020204" pitchFamily="34" charset="0"/>
              <a:buChar char="•"/>
              <a:defRPr/>
            </a:pPr>
            <a:r>
              <a:rPr lang="en-US" sz="1400" kern="0" dirty="0">
                <a:solidFill>
                  <a:srgbClr val="0070C0"/>
                </a:solidFill>
                <a:latin typeface="Segoe UI Semibold"/>
              </a:rPr>
              <a:t>By administrators </a:t>
            </a:r>
          </a:p>
          <a:p>
            <a:pPr marL="285750" indent="-285750" defTabSz="895759">
              <a:buFont typeface="Arial" panose="020B0604020202020204" pitchFamily="34" charset="0"/>
              <a:buChar char="•"/>
              <a:defRPr/>
            </a:pPr>
            <a:r>
              <a:rPr lang="en-US" sz="1400" kern="0" dirty="0">
                <a:solidFill>
                  <a:srgbClr val="0070C0"/>
                </a:solidFill>
                <a:latin typeface="Segoe UI Semibold"/>
              </a:rPr>
              <a:t>By external attackers / malware</a:t>
            </a:r>
          </a:p>
        </p:txBody>
      </p:sp>
      <p:sp>
        <p:nvSpPr>
          <p:cNvPr id="23" name="TextBox 22">
            <a:extLst>
              <a:ext uri="{FF2B5EF4-FFF2-40B4-BE49-F238E27FC236}">
                <a16:creationId xmlns:a16="http://schemas.microsoft.com/office/drawing/2014/main" id="{D3AA5A2D-53BE-4178-BC02-768EDEB5C2B0}"/>
              </a:ext>
            </a:extLst>
          </p:cNvPr>
          <p:cNvSpPr txBox="1"/>
          <p:nvPr/>
        </p:nvSpPr>
        <p:spPr>
          <a:xfrm>
            <a:off x="1258130" y="2880648"/>
            <a:ext cx="6856734" cy="764376"/>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If tampering does occur – how do you know?</a:t>
            </a:r>
          </a:p>
          <a:p>
            <a:pPr marL="285750" indent="-285750" defTabSz="895759">
              <a:buFont typeface="Arial" panose="020B0604020202020204" pitchFamily="34" charset="0"/>
              <a:buChar char="•"/>
              <a:defRPr/>
            </a:pPr>
            <a:r>
              <a:rPr lang="en-US" sz="1400" kern="0" dirty="0">
                <a:solidFill>
                  <a:srgbClr val="0070C0"/>
                </a:solidFill>
                <a:latin typeface="Segoe UI Semibold"/>
              </a:rPr>
              <a:t>Audit logs can help, but don’t give context to what was changed </a:t>
            </a:r>
          </a:p>
          <a:p>
            <a:pPr marL="285750" indent="-285750" defTabSz="895759">
              <a:buFont typeface="Arial" panose="020B0604020202020204" pitchFamily="34" charset="0"/>
              <a:buChar char="•"/>
              <a:defRPr/>
            </a:pPr>
            <a:r>
              <a:rPr lang="en-US" sz="1400" kern="0" dirty="0">
                <a:solidFill>
                  <a:srgbClr val="0070C0"/>
                </a:solidFill>
                <a:latin typeface="Segoe UI Semibold"/>
              </a:rPr>
              <a:t>Temporal can provide historical values, but can be tampered with</a:t>
            </a:r>
          </a:p>
        </p:txBody>
      </p:sp>
      <p:sp>
        <p:nvSpPr>
          <p:cNvPr id="25" name="TextBox 24">
            <a:extLst>
              <a:ext uri="{FF2B5EF4-FFF2-40B4-BE49-F238E27FC236}">
                <a16:creationId xmlns:a16="http://schemas.microsoft.com/office/drawing/2014/main" id="{D256E183-4335-434A-A685-D930C01C8680}"/>
              </a:ext>
            </a:extLst>
          </p:cNvPr>
          <p:cNvSpPr txBox="1"/>
          <p:nvPr/>
        </p:nvSpPr>
        <p:spPr>
          <a:xfrm>
            <a:off x="1258130" y="4941168"/>
            <a:ext cx="6856734" cy="764376"/>
          </a:xfrm>
          <a:prstGeom prst="rect">
            <a:avLst/>
          </a:prstGeom>
          <a:noFill/>
        </p:spPr>
        <p:txBody>
          <a:bodyPr wrap="square" anchor="ctr" anchorCtr="0">
            <a:spAutoFit/>
          </a:bodyPr>
          <a:lstStyle>
            <a:defPPr>
              <a:defRPr lang="en-US"/>
            </a:defPPr>
            <a:lvl1pPr defTabSz="914400">
              <a:defRPr sz="1600" kern="0">
                <a:solidFill>
                  <a:schemeClr val="accent5"/>
                </a:solidFill>
                <a:latin typeface="+mj-lt"/>
              </a:defRPr>
            </a:lvl1pPr>
          </a:lstStyle>
          <a:p>
            <a:pPr defTabSz="895759"/>
            <a:r>
              <a:rPr lang="en-US" sz="1567" dirty="0">
                <a:solidFill>
                  <a:srgbClr val="0070C0"/>
                </a:solidFill>
                <a:latin typeface="Segoe UI Semibold"/>
              </a:rPr>
              <a:t>If tampering is detected, how do you remediate it?</a:t>
            </a:r>
          </a:p>
          <a:p>
            <a:pPr marL="285750" indent="-285750" defTabSz="895759">
              <a:buFont typeface="Arial" panose="020B0604020202020204" pitchFamily="34" charset="0"/>
              <a:buChar char="•"/>
            </a:pPr>
            <a:r>
              <a:rPr lang="en-US" sz="1400" dirty="0">
                <a:solidFill>
                  <a:srgbClr val="0070C0"/>
                </a:solidFill>
                <a:latin typeface="Segoe UI Semibold"/>
              </a:rPr>
              <a:t>Even if you have database backups, how do you know what data to restore?</a:t>
            </a:r>
          </a:p>
          <a:p>
            <a:pPr marL="285750" indent="-285750" defTabSz="895759">
              <a:buFont typeface="Arial" panose="020B0604020202020204" pitchFamily="34" charset="0"/>
              <a:buChar char="•"/>
            </a:pPr>
            <a:r>
              <a:rPr lang="en-US" sz="1400" dirty="0">
                <a:solidFill>
                  <a:srgbClr val="0070C0"/>
                </a:solidFill>
              </a:rPr>
              <a:t>Costly, manual forensic and restoration processes</a:t>
            </a:r>
          </a:p>
        </p:txBody>
      </p:sp>
      <p:pic>
        <p:nvPicPr>
          <p:cNvPr id="7" name="Graphic 6">
            <a:extLst>
              <a:ext uri="{FF2B5EF4-FFF2-40B4-BE49-F238E27FC236}">
                <a16:creationId xmlns:a16="http://schemas.microsoft.com/office/drawing/2014/main" id="{260BA0EC-07D7-4FBB-BCF2-7EDF9385DC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57762" y="5097539"/>
            <a:ext cx="434075" cy="434075"/>
          </a:xfrm>
          <a:prstGeom prst="rect">
            <a:avLst/>
          </a:prstGeom>
        </p:spPr>
      </p:pic>
      <p:grpSp>
        <p:nvGrpSpPr>
          <p:cNvPr id="40" name="Group 39">
            <a:extLst>
              <a:ext uri="{FF2B5EF4-FFF2-40B4-BE49-F238E27FC236}">
                <a16:creationId xmlns:a16="http://schemas.microsoft.com/office/drawing/2014/main" id="{D7348D42-99F3-431E-B321-4D58AE90E820}"/>
              </a:ext>
              <a:ext uri="{C183D7F6-B498-43B3-948B-1728B52AA6E4}">
                <adec:decorative xmlns:adec="http://schemas.microsoft.com/office/drawing/2017/decorative" val="1"/>
              </a:ext>
            </a:extLst>
          </p:cNvPr>
          <p:cNvGrpSpPr/>
          <p:nvPr/>
        </p:nvGrpSpPr>
        <p:grpSpPr>
          <a:xfrm>
            <a:off x="819207" y="3092895"/>
            <a:ext cx="268975" cy="339881"/>
            <a:chOff x="702595" y="3384063"/>
            <a:chExt cx="323982" cy="409389"/>
          </a:xfrm>
        </p:grpSpPr>
        <p:sp>
          <p:nvSpPr>
            <p:cNvPr id="41" name="Freeform: Shape 40">
              <a:extLst>
                <a:ext uri="{FF2B5EF4-FFF2-40B4-BE49-F238E27FC236}">
                  <a16:creationId xmlns:a16="http://schemas.microsoft.com/office/drawing/2014/main" id="{94BD4DA6-BEEE-49C5-AC15-6DDA75BDA252}"/>
                </a:ext>
              </a:extLst>
            </p:cNvPr>
            <p:cNvSpPr/>
            <p:nvPr/>
          </p:nvSpPr>
          <p:spPr>
            <a:xfrm>
              <a:off x="843272" y="3384063"/>
              <a:ext cx="42629" cy="409239"/>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42" name="Freeform: Shape 41">
              <a:extLst>
                <a:ext uri="{FF2B5EF4-FFF2-40B4-BE49-F238E27FC236}">
                  <a16:creationId xmlns:a16="http://schemas.microsoft.com/office/drawing/2014/main" id="{C09C81DD-16A5-4499-9A07-E58FB57B0239}"/>
                </a:ext>
              </a:extLst>
            </p:cNvPr>
            <p:cNvSpPr/>
            <p:nvPr/>
          </p:nvSpPr>
          <p:spPr>
            <a:xfrm>
              <a:off x="702595" y="3384213"/>
              <a:ext cx="323982" cy="409239"/>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43" name="Freeform: Shape 42">
              <a:extLst>
                <a:ext uri="{FF2B5EF4-FFF2-40B4-BE49-F238E27FC236}">
                  <a16:creationId xmlns:a16="http://schemas.microsoft.com/office/drawing/2014/main" id="{CD339EA9-EEAB-4F1F-B08E-C97721407BB5}"/>
                </a:ext>
              </a:extLst>
            </p:cNvPr>
            <p:cNvSpPr/>
            <p:nvPr/>
          </p:nvSpPr>
          <p:spPr>
            <a:xfrm>
              <a:off x="779328" y="3447923"/>
              <a:ext cx="170516" cy="98046"/>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grpSp>
      <p:pic>
        <p:nvPicPr>
          <p:cNvPr id="6" name="Graphic 5">
            <a:extLst>
              <a:ext uri="{FF2B5EF4-FFF2-40B4-BE49-F238E27FC236}">
                <a16:creationId xmlns:a16="http://schemas.microsoft.com/office/drawing/2014/main" id="{88557A99-50D2-4BD7-8FB2-54FF0D82BD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3439" y="1965816"/>
            <a:ext cx="415901" cy="415901"/>
          </a:xfrm>
          <a:prstGeom prst="rect">
            <a:avLst/>
          </a:prstGeom>
        </p:spPr>
      </p:pic>
      <p:grpSp>
        <p:nvGrpSpPr>
          <p:cNvPr id="11" name="Group 10">
            <a:extLst>
              <a:ext uri="{FF2B5EF4-FFF2-40B4-BE49-F238E27FC236}">
                <a16:creationId xmlns:a16="http://schemas.microsoft.com/office/drawing/2014/main" id="{EDC25A54-9D63-6FE2-7ED4-A10F4D80A9F9}"/>
              </a:ext>
            </a:extLst>
          </p:cNvPr>
          <p:cNvGrpSpPr/>
          <p:nvPr/>
        </p:nvGrpSpPr>
        <p:grpSpPr>
          <a:xfrm>
            <a:off x="10307247" y="1628800"/>
            <a:ext cx="1401408" cy="3893350"/>
            <a:chOff x="10307247" y="1628800"/>
            <a:chExt cx="1401408" cy="3893350"/>
          </a:xfrm>
        </p:grpSpPr>
        <p:cxnSp>
          <p:nvCxnSpPr>
            <p:cNvPr id="33" name="Straight Arrow Connector 32">
              <a:extLst>
                <a:ext uri="{FF2B5EF4-FFF2-40B4-BE49-F238E27FC236}">
                  <a16:creationId xmlns:a16="http://schemas.microsoft.com/office/drawing/2014/main" id="{82575D8C-996A-4353-8CCC-A31E75264E8B}"/>
                </a:ext>
              </a:extLst>
            </p:cNvPr>
            <p:cNvCxnSpPr>
              <a:cxnSpLocks/>
            </p:cNvCxnSpPr>
            <p:nvPr/>
          </p:nvCxnSpPr>
          <p:spPr>
            <a:xfrm flipV="1">
              <a:off x="10850967" y="3259461"/>
              <a:ext cx="20474" cy="1150223"/>
            </a:xfrm>
            <a:prstGeom prst="straightConnector1">
              <a:avLst/>
            </a:prstGeom>
            <a:ln w="38100">
              <a:solidFill>
                <a:schemeClr val="accent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27" name="Graphic 26" descr="Binary">
              <a:extLst>
                <a:ext uri="{FF2B5EF4-FFF2-40B4-BE49-F238E27FC236}">
                  <a16:creationId xmlns:a16="http://schemas.microsoft.com/office/drawing/2014/main" id="{60FBCFE0-3702-458E-B25F-AF585BF1E02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07469" y="3625486"/>
              <a:ext cx="489329" cy="489329"/>
            </a:xfrm>
            <a:prstGeom prst="rect">
              <a:avLst/>
            </a:prstGeom>
          </p:spPr>
        </p:pic>
        <p:pic>
          <p:nvPicPr>
            <p:cNvPr id="4098" name="Picture 2" descr="Icon&#10;&#10;Description automatically generated">
              <a:extLst>
                <a:ext uri="{FF2B5EF4-FFF2-40B4-BE49-F238E27FC236}">
                  <a16:creationId xmlns:a16="http://schemas.microsoft.com/office/drawing/2014/main" id="{0A8C2F91-1314-4893-96AD-6B58DF7AFF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357527" y="2109361"/>
              <a:ext cx="1018093" cy="1019540"/>
            </a:xfrm>
            <a:prstGeom prst="rect">
              <a:avLst/>
            </a:prstGeom>
            <a:noFill/>
          </p:spPr>
        </p:pic>
        <p:sp>
          <p:nvSpPr>
            <p:cNvPr id="5" name="TextBox 4">
              <a:extLst>
                <a:ext uri="{FF2B5EF4-FFF2-40B4-BE49-F238E27FC236}">
                  <a16:creationId xmlns:a16="http://schemas.microsoft.com/office/drawing/2014/main" id="{84A13876-753C-4987-93D4-2A706BEB5E8C}"/>
                </a:ext>
              </a:extLst>
            </p:cNvPr>
            <p:cNvSpPr txBox="1"/>
            <p:nvPr/>
          </p:nvSpPr>
          <p:spPr>
            <a:xfrm>
              <a:off x="11132591" y="1628800"/>
              <a:ext cx="576064" cy="830997"/>
            </a:xfrm>
            <a:prstGeom prst="rect">
              <a:avLst/>
            </a:prstGeom>
            <a:noFill/>
          </p:spPr>
          <p:txBody>
            <a:bodyPr wrap="square" lIns="0" tIns="0" rIns="0" bIns="0" rtlCol="0">
              <a:spAutoFit/>
            </a:bodyPr>
            <a:lstStyle/>
            <a:p>
              <a:pPr algn="l"/>
              <a:r>
                <a:rPr lang="en-US" sz="5400" dirty="0">
                  <a:solidFill>
                    <a:srgbClr val="FF0000"/>
                  </a:solidFill>
                  <a:latin typeface="+mj-lt"/>
                </a:rPr>
                <a:t>?</a:t>
              </a:r>
            </a:p>
          </p:txBody>
        </p:sp>
        <p:pic>
          <p:nvPicPr>
            <p:cNvPr id="36" name="Picture 2" descr="Icon&#10;&#10;Description automatically generated">
              <a:extLst>
                <a:ext uri="{FF2B5EF4-FFF2-40B4-BE49-F238E27FC236}">
                  <a16:creationId xmlns:a16="http://schemas.microsoft.com/office/drawing/2014/main" id="{7BB69988-CCEC-4A27-AC23-959D9EC8C113}"/>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07247" y="4410347"/>
              <a:ext cx="1113376" cy="1111803"/>
            </a:xfrm>
            <a:prstGeom prst="rect">
              <a:avLst/>
            </a:prstGeom>
            <a:noFill/>
          </p:spPr>
        </p:pic>
      </p:grpSp>
      <p:sp>
        <p:nvSpPr>
          <p:cNvPr id="9" name="TextBox 8">
            <a:extLst>
              <a:ext uri="{FF2B5EF4-FFF2-40B4-BE49-F238E27FC236}">
                <a16:creationId xmlns:a16="http://schemas.microsoft.com/office/drawing/2014/main" id="{42E7C654-ACBE-8E2D-27C8-F81A4D19E5FE}"/>
              </a:ext>
            </a:extLst>
          </p:cNvPr>
          <p:cNvSpPr txBox="1"/>
          <p:nvPr/>
        </p:nvSpPr>
        <p:spPr>
          <a:xfrm>
            <a:off x="1258130" y="3800795"/>
            <a:ext cx="8933490" cy="979820"/>
          </a:xfrm>
          <a:prstGeom prst="rect">
            <a:avLst/>
          </a:prstGeom>
          <a:noFill/>
        </p:spPr>
        <p:txBody>
          <a:bodyPr wrap="square" anchor="ctr" anchorCtr="0">
            <a:spAutoFit/>
          </a:bodyPr>
          <a:lstStyle>
            <a:defPPr>
              <a:defRPr lang="en-US"/>
            </a:defPPr>
            <a:lvl1pPr defTabSz="914400">
              <a:defRPr sz="1600" kern="0">
                <a:solidFill>
                  <a:schemeClr val="accent5"/>
                </a:solidFill>
                <a:latin typeface="+mj-lt"/>
              </a:defRPr>
            </a:lvl1pPr>
          </a:lstStyle>
          <a:p>
            <a:pPr defTabSz="895759"/>
            <a:r>
              <a:rPr lang="en-US" sz="1567" dirty="0">
                <a:solidFill>
                  <a:srgbClr val="0070C0"/>
                </a:solidFill>
                <a:latin typeface="Segoe UI Semibold"/>
              </a:rPr>
              <a:t>If you are unable to detect tampering, how can you provide strong evidence your data is intact?  </a:t>
            </a:r>
          </a:p>
          <a:p>
            <a:pPr marL="285750" indent="-285750" defTabSz="895759">
              <a:buFont typeface="Arial" panose="020B0604020202020204" pitchFamily="34" charset="0"/>
              <a:buChar char="•"/>
            </a:pPr>
            <a:r>
              <a:rPr lang="en-US" sz="1400" dirty="0">
                <a:solidFill>
                  <a:srgbClr val="0070C0"/>
                </a:solidFill>
                <a:latin typeface="Segoe UI Semibold"/>
              </a:rPr>
              <a:t>Oftentimes, you need cryptographic proof to show external parties, auditors, etc., your data ca be fully trusted</a:t>
            </a:r>
          </a:p>
          <a:p>
            <a:pPr marL="285750" indent="-285750" defTabSz="895759">
              <a:buFont typeface="Arial" panose="020B0604020202020204" pitchFamily="34" charset="0"/>
              <a:buChar char="•"/>
            </a:pPr>
            <a:r>
              <a:rPr lang="en-US" sz="1400" dirty="0">
                <a:solidFill>
                  <a:srgbClr val="0070C0"/>
                </a:solidFill>
                <a:latin typeface="Segoe UI Semibold"/>
              </a:rPr>
              <a:t>Lack of such evidence can be costly for your compliance and regulatory requirements</a:t>
            </a:r>
          </a:p>
        </p:txBody>
      </p:sp>
      <p:pic>
        <p:nvPicPr>
          <p:cNvPr id="4" name="Graphic 3" descr="Good Inventory with solid fill">
            <a:extLst>
              <a:ext uri="{FF2B5EF4-FFF2-40B4-BE49-F238E27FC236}">
                <a16:creationId xmlns:a16="http://schemas.microsoft.com/office/drawing/2014/main" id="{B3893A2B-A401-4D05-6C63-AC87586619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8783" y="3957480"/>
            <a:ext cx="615105" cy="615105"/>
          </a:xfrm>
          <a:prstGeom prst="rect">
            <a:avLst/>
          </a:prstGeom>
        </p:spPr>
      </p:pic>
    </p:spTree>
    <p:extLst>
      <p:ext uri="{BB962C8B-B14F-4D97-AF65-F5344CB8AC3E}">
        <p14:creationId xmlns:p14="http://schemas.microsoft.com/office/powerpoint/2010/main" val="1455493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9F54FB7-A48B-4228-A75F-1958209942EA}"/>
              </a:ext>
            </a:extLst>
          </p:cNvPr>
          <p:cNvSpPr txBox="1">
            <a:spLocks noGrp="1"/>
          </p:cNvSpPr>
          <p:nvPr>
            <p:ph type="title" idx="4294967295"/>
          </p:nvPr>
        </p:nvSpPr>
        <p:spPr>
          <a:xfrm>
            <a:off x="587880" y="459135"/>
            <a:ext cx="11011346" cy="1031838"/>
          </a:xfrm>
          <a:prstGeom prst="rect">
            <a:avLst/>
          </a:prstGeom>
          <a:noFill/>
          <a:ln>
            <a:noFill/>
            <a:prstDash/>
          </a:ln>
          <a:effectLst/>
        </p:spPr>
        <p:txBody>
          <a:bodyPr rot="0" spcFirstLastPara="0" vertOverflow="overflow" horzOverflow="overflow" vert="horz" wrap="square" lIns="91380" tIns="45690" rIns="91380" bIns="4569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defTabSz="932089">
              <a:defRPr/>
            </a:pPr>
            <a:r>
              <a:rPr lang="en-US" sz="3597" dirty="0">
                <a:solidFill>
                  <a:srgbClr val="0070C0"/>
                </a:solidFill>
              </a:rPr>
              <a:t>Introducing SQL Ledger</a:t>
            </a:r>
            <a:br>
              <a:rPr lang="en-US" sz="3597" dirty="0">
                <a:solidFill>
                  <a:srgbClr val="0070C0"/>
                </a:solidFill>
              </a:rPr>
            </a:br>
            <a:r>
              <a:rPr lang="en-US" sz="2798" i="1" dirty="0">
                <a:solidFill>
                  <a:srgbClr val="0070C0"/>
                </a:solidFill>
              </a:rPr>
              <a:t>The power of blockchain with the simplicity of SQL</a:t>
            </a:r>
          </a:p>
        </p:txBody>
      </p:sp>
      <p:sp>
        <p:nvSpPr>
          <p:cNvPr id="13" name="TextBox 12">
            <a:extLst>
              <a:ext uri="{FF2B5EF4-FFF2-40B4-BE49-F238E27FC236}">
                <a16:creationId xmlns:a16="http://schemas.microsoft.com/office/drawing/2014/main" id="{F993D6D1-EF19-4C2E-8946-03ADFDE1D199}"/>
              </a:ext>
            </a:extLst>
          </p:cNvPr>
          <p:cNvSpPr txBox="1"/>
          <p:nvPr/>
        </p:nvSpPr>
        <p:spPr>
          <a:xfrm>
            <a:off x="383984" y="4241298"/>
            <a:ext cx="3325137" cy="1125729"/>
          </a:xfrm>
          <a:prstGeom prst="rect">
            <a:avLst/>
          </a:prstGeom>
          <a:noFill/>
        </p:spPr>
        <p:txBody>
          <a:bodyPr wrap="square" lIns="182761" tIns="146209" rIns="182761" bIns="146209" rtlCol="0">
            <a:spAutoFit/>
          </a:bodyPr>
          <a:lstStyle/>
          <a:p>
            <a:pPr algn="ctr" defTabSz="913760">
              <a:lnSpc>
                <a:spcPct val="90000"/>
              </a:lnSpc>
              <a:spcAft>
                <a:spcPts val="600"/>
              </a:spcAft>
            </a:pPr>
            <a:r>
              <a:rPr lang="en-US" sz="1999" dirty="0">
                <a:solidFill>
                  <a:srgbClr val="0070C0"/>
                </a:solidFill>
                <a:latin typeface="Segoe UI Semibold"/>
              </a:rPr>
              <a:t>Makes data in SQL tamper-evident through </a:t>
            </a:r>
            <a:r>
              <a:rPr lang="en-US" sz="1999" dirty="0">
                <a:solidFill>
                  <a:srgbClr val="FF0000"/>
                </a:solidFill>
                <a:latin typeface="Segoe UI Semibold"/>
              </a:rPr>
              <a:t>cryptography</a:t>
            </a:r>
          </a:p>
        </p:txBody>
      </p:sp>
      <p:sp>
        <p:nvSpPr>
          <p:cNvPr id="19" name="TextBox 18">
            <a:extLst>
              <a:ext uri="{FF2B5EF4-FFF2-40B4-BE49-F238E27FC236}">
                <a16:creationId xmlns:a16="http://schemas.microsoft.com/office/drawing/2014/main" id="{87746B0A-1040-4C72-8859-96A5C4DFAD3B}"/>
              </a:ext>
            </a:extLst>
          </p:cNvPr>
          <p:cNvSpPr txBox="1"/>
          <p:nvPr/>
        </p:nvSpPr>
        <p:spPr>
          <a:xfrm>
            <a:off x="4429463" y="4226665"/>
            <a:ext cx="3325137" cy="1402547"/>
          </a:xfrm>
          <a:prstGeom prst="rect">
            <a:avLst/>
          </a:prstGeom>
          <a:noFill/>
        </p:spPr>
        <p:txBody>
          <a:bodyPr wrap="square" lIns="182761" tIns="146209" rIns="182761" bIns="146209" rtlCol="0">
            <a:spAutoFit/>
          </a:bodyPr>
          <a:lstStyle/>
          <a:p>
            <a:pPr algn="ctr" defTabSz="913760">
              <a:lnSpc>
                <a:spcPct val="90000"/>
              </a:lnSpc>
              <a:spcAft>
                <a:spcPts val="600"/>
              </a:spcAft>
            </a:pPr>
            <a:r>
              <a:rPr lang="en-US" sz="1999" dirty="0">
                <a:solidFill>
                  <a:srgbClr val="0070C0"/>
                </a:solidFill>
                <a:latin typeface="Segoe UI Semibold"/>
              </a:rPr>
              <a:t>Provides a</a:t>
            </a:r>
            <a:r>
              <a:rPr lang="en-US" sz="1999" dirty="0">
                <a:solidFill>
                  <a:srgbClr val="FFFFFF"/>
                </a:solidFill>
                <a:latin typeface="Segoe UI Semibold"/>
              </a:rPr>
              <a:t> </a:t>
            </a:r>
            <a:r>
              <a:rPr lang="en-US" sz="1999" dirty="0">
                <a:solidFill>
                  <a:srgbClr val="FF0000"/>
                </a:solidFill>
                <a:latin typeface="Segoe UI Semibold"/>
              </a:rPr>
              <a:t>historical record of all changes</a:t>
            </a:r>
            <a:r>
              <a:rPr lang="en-US" sz="1999" dirty="0">
                <a:solidFill>
                  <a:srgbClr val="FFFFFF"/>
                </a:solidFill>
                <a:latin typeface="Segoe UI Semibold"/>
              </a:rPr>
              <a:t>, </a:t>
            </a:r>
            <a:r>
              <a:rPr lang="en-US" sz="1999" dirty="0">
                <a:solidFill>
                  <a:srgbClr val="0070C0"/>
                </a:solidFill>
                <a:latin typeface="Segoe UI Semibold"/>
              </a:rPr>
              <a:t>verified through cryptographic proofs</a:t>
            </a:r>
          </a:p>
        </p:txBody>
      </p:sp>
      <p:sp>
        <p:nvSpPr>
          <p:cNvPr id="3" name="TextBox 2">
            <a:extLst>
              <a:ext uri="{FF2B5EF4-FFF2-40B4-BE49-F238E27FC236}">
                <a16:creationId xmlns:a16="http://schemas.microsoft.com/office/drawing/2014/main" id="{1D0C8BFA-8CD1-4AB9-9E98-866217A1B739}"/>
              </a:ext>
            </a:extLst>
          </p:cNvPr>
          <p:cNvSpPr txBox="1"/>
          <p:nvPr/>
        </p:nvSpPr>
        <p:spPr>
          <a:xfrm>
            <a:off x="8474941" y="4241298"/>
            <a:ext cx="3325137" cy="1125729"/>
          </a:xfrm>
          <a:prstGeom prst="rect">
            <a:avLst/>
          </a:prstGeom>
          <a:noFill/>
        </p:spPr>
        <p:txBody>
          <a:bodyPr wrap="square" lIns="182761" tIns="146209" rIns="182761" bIns="146209" rtlCol="0">
            <a:spAutoFit/>
          </a:bodyPr>
          <a:lstStyle/>
          <a:p>
            <a:pPr algn="ctr" defTabSz="913760">
              <a:lnSpc>
                <a:spcPct val="90000"/>
              </a:lnSpc>
              <a:spcAft>
                <a:spcPts val="600"/>
              </a:spcAft>
            </a:pPr>
            <a:r>
              <a:rPr lang="en-US" sz="1999" dirty="0">
                <a:solidFill>
                  <a:srgbClr val="0070C0"/>
                </a:solidFill>
                <a:latin typeface="Segoe UI Semibold"/>
              </a:rPr>
              <a:t>The</a:t>
            </a:r>
            <a:r>
              <a:rPr lang="en-US" sz="1999" dirty="0">
                <a:solidFill>
                  <a:srgbClr val="FFFFFF"/>
                </a:solidFill>
                <a:latin typeface="Segoe UI Semibold"/>
              </a:rPr>
              <a:t> </a:t>
            </a:r>
            <a:r>
              <a:rPr lang="en-US" sz="1999" dirty="0">
                <a:solidFill>
                  <a:srgbClr val="FF0000"/>
                </a:solidFill>
                <a:latin typeface="Segoe UI Semibold"/>
              </a:rPr>
              <a:t>same SQL</a:t>
            </a:r>
            <a:r>
              <a:rPr lang="en-US" sz="1999" dirty="0">
                <a:solidFill>
                  <a:srgbClr val="FFFFFF"/>
                </a:solidFill>
                <a:latin typeface="Segoe UI Semibold"/>
              </a:rPr>
              <a:t> </a:t>
            </a:r>
            <a:r>
              <a:rPr lang="en-US" sz="1999" dirty="0">
                <a:solidFill>
                  <a:srgbClr val="0070C0"/>
                </a:solidFill>
                <a:latin typeface="Segoe UI Semibold"/>
              </a:rPr>
              <a:t>you already know across Azure and on-premises</a:t>
            </a:r>
          </a:p>
        </p:txBody>
      </p:sp>
      <p:pic>
        <p:nvPicPr>
          <p:cNvPr id="16" name="Graphic 15">
            <a:extLst>
              <a:ext uri="{FF2B5EF4-FFF2-40B4-BE49-F238E27FC236}">
                <a16:creationId xmlns:a16="http://schemas.microsoft.com/office/drawing/2014/main" id="{389E339D-A026-4AF4-BF80-C778093F185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27757" y="2573922"/>
            <a:ext cx="1419504" cy="1419504"/>
          </a:xfrm>
          <a:prstGeom prst="rect">
            <a:avLst/>
          </a:prstGeom>
        </p:spPr>
      </p:pic>
      <p:pic>
        <p:nvPicPr>
          <p:cNvPr id="21" name="Graphic 20">
            <a:extLst>
              <a:ext uri="{FF2B5EF4-FFF2-40B4-BE49-F238E27FC236}">
                <a16:creationId xmlns:a16="http://schemas.microsoft.com/office/drawing/2014/main" id="{7A6066D2-BAE7-4DD6-8705-5D6C275D2E8D}"/>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45908" y="2583030"/>
            <a:ext cx="1401286" cy="1401286"/>
          </a:xfrm>
          <a:prstGeom prst="rect">
            <a:avLst/>
          </a:prstGeom>
        </p:spPr>
      </p:pic>
      <p:pic>
        <p:nvPicPr>
          <p:cNvPr id="1030" name="Picture 6" descr="History - Free ui icons">
            <a:extLst>
              <a:ext uri="{FF2B5EF4-FFF2-40B4-BE49-F238E27FC236}">
                <a16:creationId xmlns:a16="http://schemas.microsoft.com/office/drawing/2014/main" id="{13431B4B-4BB6-510A-03F6-F45DC72712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26623" y="2592139"/>
            <a:ext cx="1401287" cy="1401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601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9D0CCB6-39BF-4058-84C7-9B7194B11D53}"/>
              </a:ext>
              <a:ext uri="{C183D7F6-B498-43B3-948B-1728B52AA6E4}">
                <adec:decorative xmlns:adec="http://schemas.microsoft.com/office/drawing/2017/decorative" val="1"/>
              </a:ext>
            </a:extLst>
          </p:cNvPr>
          <p:cNvSpPr/>
          <p:nvPr/>
        </p:nvSpPr>
        <p:spPr bwMode="auto">
          <a:xfrm>
            <a:off x="7366525" y="5307253"/>
            <a:ext cx="293123"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530F7058-AF6A-4FD3-A891-5089E044B666}"/>
              </a:ext>
              <a:ext uri="{C183D7F6-B498-43B3-948B-1728B52AA6E4}">
                <adec:decorative xmlns:adec="http://schemas.microsoft.com/office/drawing/2017/decorative" val="1"/>
              </a:ext>
            </a:extLst>
          </p:cNvPr>
          <p:cNvSpPr/>
          <p:nvPr/>
        </p:nvSpPr>
        <p:spPr bwMode="auto">
          <a:xfrm rot="16200000">
            <a:off x="7634700" y="5448176"/>
            <a:ext cx="172422" cy="140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3" name="Rectangle 92">
            <a:extLst>
              <a:ext uri="{FF2B5EF4-FFF2-40B4-BE49-F238E27FC236}">
                <a16:creationId xmlns:a16="http://schemas.microsoft.com/office/drawing/2014/main" id="{1080C254-5DC4-4687-8C57-D4D7557736FC}"/>
              </a:ext>
              <a:ext uri="{C183D7F6-B498-43B3-948B-1728B52AA6E4}">
                <adec:decorative xmlns:adec="http://schemas.microsoft.com/office/drawing/2017/decorative" val="1"/>
              </a:ext>
            </a:extLst>
          </p:cNvPr>
          <p:cNvSpPr/>
          <p:nvPr/>
        </p:nvSpPr>
        <p:spPr bwMode="auto">
          <a:xfrm>
            <a:off x="8290499" y="2791384"/>
            <a:ext cx="2813301" cy="3422710"/>
          </a:xfrm>
          <a:prstGeom prst="rect">
            <a:avLst/>
          </a:prstGeom>
          <a:noFill/>
          <a:ln w="12700">
            <a:solidFill>
              <a:srgbClr val="32BED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13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5" name="Graphic 94">
            <a:extLst>
              <a:ext uri="{FF2B5EF4-FFF2-40B4-BE49-F238E27FC236}">
                <a16:creationId xmlns:a16="http://schemas.microsoft.com/office/drawing/2014/main" id="{F5C19084-2665-4A01-9E0B-C7AEDAF9450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0664" y="1586418"/>
            <a:ext cx="501580" cy="501580"/>
          </a:xfrm>
          <a:prstGeom prst="rect">
            <a:avLst/>
          </a:prstGeom>
        </p:spPr>
      </p:pic>
      <p:sp>
        <p:nvSpPr>
          <p:cNvPr id="96" name="Rectangle 95">
            <a:extLst>
              <a:ext uri="{FF2B5EF4-FFF2-40B4-BE49-F238E27FC236}">
                <a16:creationId xmlns:a16="http://schemas.microsoft.com/office/drawing/2014/main" id="{7E724FD2-0591-4B3E-BD90-E4CF89F43B45}"/>
              </a:ext>
              <a:ext uri="{C183D7F6-B498-43B3-948B-1728B52AA6E4}">
                <adec:decorative xmlns:adec="http://schemas.microsoft.com/office/drawing/2017/decorative" val="1"/>
              </a:ext>
            </a:extLst>
          </p:cNvPr>
          <p:cNvSpPr/>
          <p:nvPr/>
        </p:nvSpPr>
        <p:spPr bwMode="auto">
          <a:xfrm>
            <a:off x="8226608" y="2721044"/>
            <a:ext cx="392695" cy="504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BC8464C5-6DC3-43D1-8632-2719BD28D5F0}"/>
              </a:ext>
              <a:ext uri="{C183D7F6-B498-43B3-948B-1728B52AA6E4}">
                <adec:decorative xmlns:adec="http://schemas.microsoft.com/office/drawing/2017/decorative" val="1"/>
              </a:ext>
            </a:extLst>
          </p:cNvPr>
          <p:cNvCxnSpPr>
            <a:cxnSpLocks/>
            <a:stCxn id="103" idx="3"/>
            <a:endCxn id="113" idx="1"/>
          </p:cNvCxnSpPr>
          <p:nvPr/>
        </p:nvCxnSpPr>
        <p:spPr>
          <a:xfrm>
            <a:off x="9920836" y="5516517"/>
            <a:ext cx="212365" cy="0"/>
          </a:xfrm>
          <a:prstGeom prst="straightConnector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00" name="Straight Arrow Connector 99">
            <a:extLst>
              <a:ext uri="{FF2B5EF4-FFF2-40B4-BE49-F238E27FC236}">
                <a16:creationId xmlns:a16="http://schemas.microsoft.com/office/drawing/2014/main" id="{D972ECC7-952C-41CF-9A2F-7D2AC1531F52}"/>
              </a:ext>
              <a:ext uri="{C183D7F6-B498-43B3-948B-1728B52AA6E4}">
                <adec:decorative xmlns:adec="http://schemas.microsoft.com/office/drawing/2017/decorative" val="1"/>
              </a:ext>
            </a:extLst>
          </p:cNvPr>
          <p:cNvCxnSpPr>
            <a:cxnSpLocks/>
            <a:stCxn id="104" idx="3"/>
            <a:endCxn id="103" idx="1"/>
          </p:cNvCxnSpPr>
          <p:nvPr/>
        </p:nvCxnSpPr>
        <p:spPr>
          <a:xfrm>
            <a:off x="9269548" y="5516517"/>
            <a:ext cx="206325" cy="0"/>
          </a:xfrm>
          <a:prstGeom prst="straightConnector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101" name="Group 100">
            <a:extLst>
              <a:ext uri="{FF2B5EF4-FFF2-40B4-BE49-F238E27FC236}">
                <a16:creationId xmlns:a16="http://schemas.microsoft.com/office/drawing/2014/main" id="{62D13399-0209-4F4F-9F22-D52D009397E7}"/>
              </a:ext>
              <a:ext uri="{C183D7F6-B498-43B3-948B-1728B52AA6E4}">
                <adec:decorative xmlns:adec="http://schemas.microsoft.com/office/drawing/2017/decorative" val="1"/>
              </a:ext>
            </a:extLst>
          </p:cNvPr>
          <p:cNvGrpSpPr/>
          <p:nvPr/>
        </p:nvGrpSpPr>
        <p:grpSpPr>
          <a:xfrm>
            <a:off x="8595564" y="5164284"/>
            <a:ext cx="2194966" cy="944537"/>
            <a:chOff x="9233867" y="5208239"/>
            <a:chExt cx="2196707" cy="945286"/>
          </a:xfrm>
        </p:grpSpPr>
        <p:sp>
          <p:nvSpPr>
            <p:cNvPr id="102" name="Rectangle 101">
              <a:extLst>
                <a:ext uri="{FF2B5EF4-FFF2-40B4-BE49-F238E27FC236}">
                  <a16:creationId xmlns:a16="http://schemas.microsoft.com/office/drawing/2014/main" id="{38A355C2-DCCD-4DF5-83E3-A6F6D431C00D}"/>
                </a:ext>
              </a:extLst>
            </p:cNvPr>
            <p:cNvSpPr/>
            <p:nvPr/>
          </p:nvSpPr>
          <p:spPr bwMode="auto">
            <a:xfrm>
              <a:off x="9233867" y="5208239"/>
              <a:ext cx="2196707" cy="699403"/>
            </a:xfrm>
            <a:prstGeom prst="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0DD8C4DB-9842-4479-87E4-EC6EA92121C6}"/>
                </a:ext>
              </a:extLst>
            </p:cNvPr>
            <p:cNvSpPr/>
            <p:nvPr/>
          </p:nvSpPr>
          <p:spPr bwMode="auto">
            <a:xfrm>
              <a:off x="1011487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42EBF109-7357-4723-B563-BA7263BEE87B}"/>
                </a:ext>
              </a:extLst>
            </p:cNvPr>
            <p:cNvSpPr/>
            <p:nvPr/>
          </p:nvSpPr>
          <p:spPr bwMode="auto">
            <a:xfrm>
              <a:off x="9463068" y="5350825"/>
              <a:ext cx="445317" cy="41984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30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15E4449C-7B6B-4C87-A378-8C26297D53F7}"/>
                </a:ext>
              </a:extLst>
            </p:cNvPr>
            <p:cNvSpPr/>
            <p:nvPr/>
          </p:nvSpPr>
          <p:spPr bwMode="auto">
            <a:xfrm>
              <a:off x="1077272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B6DECD57-5512-4CA5-A614-A516554D5909}"/>
                </a:ext>
              </a:extLst>
            </p:cNvPr>
            <p:cNvSpPr/>
            <p:nvPr/>
          </p:nvSpPr>
          <p:spPr>
            <a:xfrm>
              <a:off x="9625929" y="5913619"/>
              <a:ext cx="1412583"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Database ledger</a:t>
              </a:r>
            </a:p>
          </p:txBody>
        </p:sp>
        <p:sp>
          <p:nvSpPr>
            <p:cNvPr id="116" name="Rectangle 115">
              <a:extLst>
                <a:ext uri="{FF2B5EF4-FFF2-40B4-BE49-F238E27FC236}">
                  <a16:creationId xmlns:a16="http://schemas.microsoft.com/office/drawing/2014/main" id="{D81F1EC8-B72D-43A4-8A58-E817077FF5BF}"/>
                </a:ext>
              </a:extLst>
            </p:cNvPr>
            <p:cNvSpPr/>
            <p:nvPr/>
          </p:nvSpPr>
          <p:spPr>
            <a:xfrm>
              <a:off x="9459552"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0000"/>
                  </a:solidFill>
                  <a:latin typeface="Segoe UI Semibold" panose="020B0702040204020203" pitchFamily="34" charset="0"/>
                  <a:cs typeface="Segoe UI Semibold" panose="020B0702040204020203" pitchFamily="34" charset="0"/>
                </a:rPr>
                <a:t>Block N</a:t>
              </a:r>
            </a:p>
          </p:txBody>
        </p:sp>
        <p:sp>
          <p:nvSpPr>
            <p:cNvPr id="117" name="Rectangle 116">
              <a:extLst>
                <a:ext uri="{FF2B5EF4-FFF2-40B4-BE49-F238E27FC236}">
                  <a16:creationId xmlns:a16="http://schemas.microsoft.com/office/drawing/2014/main" id="{94B2B294-949E-47DC-8D11-D5E7EB3505F0}"/>
                </a:ext>
              </a:extLst>
            </p:cNvPr>
            <p:cNvSpPr/>
            <p:nvPr/>
          </p:nvSpPr>
          <p:spPr>
            <a:xfrm>
              <a:off x="10111846"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0000"/>
                  </a:solidFill>
                  <a:latin typeface="Segoe UI Semibold" panose="020B0702040204020203" pitchFamily="34" charset="0"/>
                  <a:cs typeface="Segoe UI Semibold" panose="020B0702040204020203" pitchFamily="34" charset="0"/>
                </a:rPr>
                <a:t>Block N-1</a:t>
              </a:r>
            </a:p>
          </p:txBody>
        </p:sp>
        <p:sp>
          <p:nvSpPr>
            <p:cNvPr id="119" name="Rectangle 118">
              <a:extLst>
                <a:ext uri="{FF2B5EF4-FFF2-40B4-BE49-F238E27FC236}">
                  <a16:creationId xmlns:a16="http://schemas.microsoft.com/office/drawing/2014/main" id="{B5528F46-792A-49F7-A51D-1369FD065B27}"/>
                </a:ext>
              </a:extLst>
            </p:cNvPr>
            <p:cNvSpPr/>
            <p:nvPr/>
          </p:nvSpPr>
          <p:spPr>
            <a:xfrm>
              <a:off x="10770204"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0000"/>
                  </a:solidFill>
                  <a:latin typeface="Segoe UI Semibold" panose="020B0702040204020203" pitchFamily="34" charset="0"/>
                  <a:cs typeface="Segoe UI Semibold" panose="020B0702040204020203" pitchFamily="34" charset="0"/>
                </a:rPr>
                <a:t>Block N-2</a:t>
              </a:r>
            </a:p>
          </p:txBody>
        </p:sp>
      </p:grpSp>
      <p:cxnSp>
        <p:nvCxnSpPr>
          <p:cNvPr id="121" name="Straight Arrow Connector 120">
            <a:extLst>
              <a:ext uri="{FF2B5EF4-FFF2-40B4-BE49-F238E27FC236}">
                <a16:creationId xmlns:a16="http://schemas.microsoft.com/office/drawing/2014/main" id="{3ADAF550-3736-4440-90F3-2AC4052AC32D}"/>
              </a:ext>
              <a:ext uri="{C183D7F6-B498-43B3-948B-1728B52AA6E4}">
                <adec:decorative xmlns:adec="http://schemas.microsoft.com/office/drawing/2017/decorative" val="1"/>
              </a:ext>
            </a:extLst>
          </p:cNvPr>
          <p:cNvCxnSpPr>
            <a:cxnSpLocks/>
          </p:cNvCxnSpPr>
          <p:nvPr/>
        </p:nvCxnSpPr>
        <p:spPr>
          <a:xfrm>
            <a:off x="8891452" y="2024544"/>
            <a:ext cx="0" cy="2150019"/>
          </a:xfrm>
          <a:prstGeom prst="straightConnector1">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a:extLst>
              <a:ext uri="{FF2B5EF4-FFF2-40B4-BE49-F238E27FC236}">
                <a16:creationId xmlns:a16="http://schemas.microsoft.com/office/drawing/2014/main" id="{32BA1DFC-FBD9-4301-A8B0-CA31EAA872EB}"/>
              </a:ext>
              <a:ext uri="{C183D7F6-B498-43B3-948B-1728B52AA6E4}">
                <adec:decorative xmlns:adec="http://schemas.microsoft.com/office/drawing/2017/decorative" val="1"/>
              </a:ext>
            </a:extLst>
          </p:cNvPr>
          <p:cNvCxnSpPr>
            <a:cxnSpLocks/>
            <a:stCxn id="254" idx="3"/>
            <a:endCxn id="208" idx="1"/>
          </p:cNvCxnSpPr>
          <p:nvPr/>
        </p:nvCxnSpPr>
        <p:spPr>
          <a:xfrm>
            <a:off x="9307078" y="4391134"/>
            <a:ext cx="689662" cy="1"/>
          </a:xfrm>
          <a:prstGeom prst="straightConnector1">
            <a:avLst/>
          </a:prstGeom>
          <a:ln w="12700">
            <a:solidFill>
              <a:schemeClr val="accent2"/>
            </a:solidFill>
            <a:prstDash val="dash"/>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3" name="Connector: Elbow 122">
            <a:extLst>
              <a:ext uri="{FF2B5EF4-FFF2-40B4-BE49-F238E27FC236}">
                <a16:creationId xmlns:a16="http://schemas.microsoft.com/office/drawing/2014/main" id="{B7F26856-5EBA-4B37-8026-A697D4B8B156}"/>
              </a:ext>
              <a:ext uri="{C183D7F6-B498-43B3-948B-1728B52AA6E4}">
                <adec:decorative xmlns:adec="http://schemas.microsoft.com/office/drawing/2017/decorative" val="1"/>
              </a:ext>
            </a:extLst>
          </p:cNvPr>
          <p:cNvCxnSpPr>
            <a:cxnSpLocks/>
            <a:stCxn id="202" idx="0"/>
            <a:endCxn id="254" idx="1"/>
          </p:cNvCxnSpPr>
          <p:nvPr/>
        </p:nvCxnSpPr>
        <p:spPr>
          <a:xfrm rot="16200000" flipV="1">
            <a:off x="8303859" y="4702881"/>
            <a:ext cx="915172" cy="291676"/>
          </a:xfrm>
          <a:prstGeom prst="bentConnector4">
            <a:avLst>
              <a:gd name="adj1" fmla="val 27688"/>
              <a:gd name="adj2" fmla="val 176784"/>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4" name="Connector: Elbow 123">
            <a:extLst>
              <a:ext uri="{FF2B5EF4-FFF2-40B4-BE49-F238E27FC236}">
                <a16:creationId xmlns:a16="http://schemas.microsoft.com/office/drawing/2014/main" id="{59D7274F-7AF3-4FDF-B7F1-D7D6A0C89A9C}"/>
              </a:ext>
              <a:ext uri="{C183D7F6-B498-43B3-948B-1728B52AA6E4}">
                <adec:decorative xmlns:adec="http://schemas.microsoft.com/office/drawing/2017/decorative" val="1"/>
              </a:ext>
            </a:extLst>
          </p:cNvPr>
          <p:cNvCxnSpPr>
            <a:cxnSpLocks/>
            <a:stCxn id="203" idx="0"/>
            <a:endCxn id="208" idx="3"/>
          </p:cNvCxnSpPr>
          <p:nvPr/>
        </p:nvCxnSpPr>
        <p:spPr>
          <a:xfrm rot="5400000" flipH="1" flipV="1">
            <a:off x="9480630" y="4098724"/>
            <a:ext cx="915171" cy="1499991"/>
          </a:xfrm>
          <a:prstGeom prst="bentConnector4">
            <a:avLst>
              <a:gd name="adj1" fmla="val 27688"/>
              <a:gd name="adj2" fmla="val 11493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125" name="Group 124">
            <a:extLst>
              <a:ext uri="{FF2B5EF4-FFF2-40B4-BE49-F238E27FC236}">
                <a16:creationId xmlns:a16="http://schemas.microsoft.com/office/drawing/2014/main" id="{50093AF5-2A75-4208-BD87-A4401638B91B}"/>
              </a:ext>
              <a:ext uri="{C183D7F6-B498-43B3-948B-1728B52AA6E4}">
                <adec:decorative xmlns:adec="http://schemas.microsoft.com/office/drawing/2017/decorative" val="1"/>
              </a:ext>
            </a:extLst>
          </p:cNvPr>
          <p:cNvGrpSpPr/>
          <p:nvPr/>
        </p:nvGrpSpPr>
        <p:grpSpPr>
          <a:xfrm>
            <a:off x="8930384" y="5388005"/>
            <a:ext cx="227911" cy="157737"/>
            <a:chOff x="10970984" y="5483094"/>
            <a:chExt cx="228091" cy="157862"/>
          </a:xfrm>
          <a:solidFill>
            <a:schemeClr val="bg2"/>
          </a:solidFill>
        </p:grpSpPr>
        <p:sp>
          <p:nvSpPr>
            <p:cNvPr id="126" name="Rectangle 125">
              <a:extLst>
                <a:ext uri="{FF2B5EF4-FFF2-40B4-BE49-F238E27FC236}">
                  <a16:creationId xmlns:a16="http://schemas.microsoft.com/office/drawing/2014/main" id="{FCF8AB97-5A8F-41DE-B03B-38A9AF0C276E}"/>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aphic 50" descr="Diploma">
              <a:extLst>
                <a:ext uri="{FF2B5EF4-FFF2-40B4-BE49-F238E27FC236}">
                  <a16:creationId xmlns:a16="http://schemas.microsoft.com/office/drawing/2014/main" id="{8C6654EC-D68E-46E0-BB69-6210D05DF580}"/>
                </a:ext>
              </a:extLst>
            </p:cNvPr>
            <p:cNvGrpSpPr/>
            <p:nvPr/>
          </p:nvGrpSpPr>
          <p:grpSpPr>
            <a:xfrm>
              <a:off x="10970984" y="5483094"/>
              <a:ext cx="228091" cy="157862"/>
              <a:chOff x="5315459" y="3004617"/>
              <a:chExt cx="742950" cy="514350"/>
            </a:xfrm>
            <a:grpFill/>
          </p:grpSpPr>
          <p:sp>
            <p:nvSpPr>
              <p:cNvPr id="128" name="Freeform: Shape 127">
                <a:extLst>
                  <a:ext uri="{FF2B5EF4-FFF2-40B4-BE49-F238E27FC236}">
                    <a16:creationId xmlns:a16="http://schemas.microsoft.com/office/drawing/2014/main" id="{976EB73C-16F8-4E7C-A1A2-92DA0B0931D4}"/>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29" name="Freeform: Shape 128">
                <a:extLst>
                  <a:ext uri="{FF2B5EF4-FFF2-40B4-BE49-F238E27FC236}">
                    <a16:creationId xmlns:a16="http://schemas.microsoft.com/office/drawing/2014/main" id="{EC35BF52-4D36-42C6-A56F-613E93FA2B5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0" name="Freeform: Shape 129">
                <a:extLst>
                  <a:ext uri="{FF2B5EF4-FFF2-40B4-BE49-F238E27FC236}">
                    <a16:creationId xmlns:a16="http://schemas.microsoft.com/office/drawing/2014/main" id="{09C3F129-E384-4AB9-826F-E9C33E2BB62A}"/>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1" name="Freeform: Shape 130">
                <a:extLst>
                  <a:ext uri="{FF2B5EF4-FFF2-40B4-BE49-F238E27FC236}">
                    <a16:creationId xmlns:a16="http://schemas.microsoft.com/office/drawing/2014/main" id="{5AE38FDA-0376-42C5-AA92-7C3F297EFE3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2" name="Freeform: Shape 131">
                <a:extLst>
                  <a:ext uri="{FF2B5EF4-FFF2-40B4-BE49-F238E27FC236}">
                    <a16:creationId xmlns:a16="http://schemas.microsoft.com/office/drawing/2014/main" id="{C2E8BCBF-8D2C-4C7D-9B5C-D45C1CB6F17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33" name="Group 132">
            <a:extLst>
              <a:ext uri="{FF2B5EF4-FFF2-40B4-BE49-F238E27FC236}">
                <a16:creationId xmlns:a16="http://schemas.microsoft.com/office/drawing/2014/main" id="{C45A8388-86B6-45A7-8D51-E1AC2F0A6A58}"/>
              </a:ext>
              <a:ext uri="{C183D7F6-B498-43B3-948B-1728B52AA6E4}">
                <adec:decorative xmlns:adec="http://schemas.microsoft.com/office/drawing/2017/decorative" val="1"/>
              </a:ext>
            </a:extLst>
          </p:cNvPr>
          <p:cNvGrpSpPr/>
          <p:nvPr/>
        </p:nvGrpSpPr>
        <p:grpSpPr>
          <a:xfrm>
            <a:off x="9589503" y="5388005"/>
            <a:ext cx="227911" cy="157737"/>
            <a:chOff x="10970984" y="5483094"/>
            <a:chExt cx="228091" cy="157862"/>
          </a:xfrm>
          <a:solidFill>
            <a:schemeClr val="bg2"/>
          </a:solidFill>
        </p:grpSpPr>
        <p:sp>
          <p:nvSpPr>
            <p:cNvPr id="134" name="Rectangle 133">
              <a:extLst>
                <a:ext uri="{FF2B5EF4-FFF2-40B4-BE49-F238E27FC236}">
                  <a16:creationId xmlns:a16="http://schemas.microsoft.com/office/drawing/2014/main" id="{9904BB0D-9A0F-4E89-A3C2-09D20B15A890}"/>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5" name="Graphic 50" descr="Diploma">
              <a:extLst>
                <a:ext uri="{FF2B5EF4-FFF2-40B4-BE49-F238E27FC236}">
                  <a16:creationId xmlns:a16="http://schemas.microsoft.com/office/drawing/2014/main" id="{1C5EEB2C-4D82-4475-9F1A-DF183C60B33F}"/>
                </a:ext>
              </a:extLst>
            </p:cNvPr>
            <p:cNvGrpSpPr/>
            <p:nvPr/>
          </p:nvGrpSpPr>
          <p:grpSpPr>
            <a:xfrm>
              <a:off x="10970984" y="5483094"/>
              <a:ext cx="228091" cy="157862"/>
              <a:chOff x="5315459" y="3004617"/>
              <a:chExt cx="742950" cy="514350"/>
            </a:xfrm>
            <a:grpFill/>
          </p:grpSpPr>
          <p:sp>
            <p:nvSpPr>
              <p:cNvPr id="136" name="Freeform: Shape 135">
                <a:extLst>
                  <a:ext uri="{FF2B5EF4-FFF2-40B4-BE49-F238E27FC236}">
                    <a16:creationId xmlns:a16="http://schemas.microsoft.com/office/drawing/2014/main" id="{9043734A-1F16-44D0-9278-D22171F69BC0}"/>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7" name="Freeform: Shape 136">
                <a:extLst>
                  <a:ext uri="{FF2B5EF4-FFF2-40B4-BE49-F238E27FC236}">
                    <a16:creationId xmlns:a16="http://schemas.microsoft.com/office/drawing/2014/main" id="{C2CE4944-BAB6-4397-967B-D28CDE17C9D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8" name="Freeform: Shape 137">
                <a:extLst>
                  <a:ext uri="{FF2B5EF4-FFF2-40B4-BE49-F238E27FC236}">
                    <a16:creationId xmlns:a16="http://schemas.microsoft.com/office/drawing/2014/main" id="{26859337-5F9D-421D-8712-E73D361A1EAC}"/>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9" name="Freeform: Shape 138">
                <a:extLst>
                  <a:ext uri="{FF2B5EF4-FFF2-40B4-BE49-F238E27FC236}">
                    <a16:creationId xmlns:a16="http://schemas.microsoft.com/office/drawing/2014/main" id="{485FA5FF-1687-44A2-A8BC-B520DEB7048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0" name="Freeform: Shape 139">
                <a:extLst>
                  <a:ext uri="{FF2B5EF4-FFF2-40B4-BE49-F238E27FC236}">
                    <a16:creationId xmlns:a16="http://schemas.microsoft.com/office/drawing/2014/main" id="{BAFF951B-5614-444D-8C1F-DA8D955C4D0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41" name="Group 140">
            <a:extLst>
              <a:ext uri="{FF2B5EF4-FFF2-40B4-BE49-F238E27FC236}">
                <a16:creationId xmlns:a16="http://schemas.microsoft.com/office/drawing/2014/main" id="{22C47AF0-F569-4973-A50E-44596EC14B1E}"/>
              </a:ext>
              <a:ext uri="{C183D7F6-B498-43B3-948B-1728B52AA6E4}">
                <adec:decorative xmlns:adec="http://schemas.microsoft.com/office/drawing/2017/decorative" val="1"/>
              </a:ext>
            </a:extLst>
          </p:cNvPr>
          <p:cNvGrpSpPr/>
          <p:nvPr/>
        </p:nvGrpSpPr>
        <p:grpSpPr>
          <a:xfrm>
            <a:off x="10241727" y="5388005"/>
            <a:ext cx="227911" cy="157737"/>
            <a:chOff x="10970984" y="5483094"/>
            <a:chExt cx="228091" cy="157862"/>
          </a:xfrm>
          <a:solidFill>
            <a:schemeClr val="bg2"/>
          </a:solidFill>
        </p:grpSpPr>
        <p:sp>
          <p:nvSpPr>
            <p:cNvPr id="142" name="Rectangle 141">
              <a:extLst>
                <a:ext uri="{FF2B5EF4-FFF2-40B4-BE49-F238E27FC236}">
                  <a16:creationId xmlns:a16="http://schemas.microsoft.com/office/drawing/2014/main" id="{49037791-17AA-4AB8-A6F0-CA7BD9844BFD}"/>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3" name="Graphic 50" descr="Diploma">
              <a:extLst>
                <a:ext uri="{FF2B5EF4-FFF2-40B4-BE49-F238E27FC236}">
                  <a16:creationId xmlns:a16="http://schemas.microsoft.com/office/drawing/2014/main" id="{B88E8432-C7CD-4E4B-A2A4-92013B5D1959}"/>
                </a:ext>
              </a:extLst>
            </p:cNvPr>
            <p:cNvGrpSpPr/>
            <p:nvPr/>
          </p:nvGrpSpPr>
          <p:grpSpPr>
            <a:xfrm>
              <a:off x="10970984" y="5483094"/>
              <a:ext cx="228091" cy="157862"/>
              <a:chOff x="5315459" y="3004617"/>
              <a:chExt cx="742950" cy="514350"/>
            </a:xfrm>
            <a:grpFill/>
          </p:grpSpPr>
          <p:sp>
            <p:nvSpPr>
              <p:cNvPr id="144" name="Freeform: Shape 143">
                <a:extLst>
                  <a:ext uri="{FF2B5EF4-FFF2-40B4-BE49-F238E27FC236}">
                    <a16:creationId xmlns:a16="http://schemas.microsoft.com/office/drawing/2014/main" id="{D9ED3DD4-9514-4554-BE64-F6372DFF494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5" name="Freeform: Shape 144">
                <a:extLst>
                  <a:ext uri="{FF2B5EF4-FFF2-40B4-BE49-F238E27FC236}">
                    <a16:creationId xmlns:a16="http://schemas.microsoft.com/office/drawing/2014/main" id="{39A24575-B2DF-4A8A-8727-36348A8316C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6" name="Freeform: Shape 145">
                <a:extLst>
                  <a:ext uri="{FF2B5EF4-FFF2-40B4-BE49-F238E27FC236}">
                    <a16:creationId xmlns:a16="http://schemas.microsoft.com/office/drawing/2014/main" id="{9EBE6EBF-ABD6-4734-9122-0ADB4EB16EAB}"/>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7" name="Freeform: Shape 146">
                <a:extLst>
                  <a:ext uri="{FF2B5EF4-FFF2-40B4-BE49-F238E27FC236}">
                    <a16:creationId xmlns:a16="http://schemas.microsoft.com/office/drawing/2014/main" id="{CFEA7B16-7979-40B2-BD30-B1BD72332E0F}"/>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8" name="Freeform: Shape 147">
                <a:extLst>
                  <a:ext uri="{FF2B5EF4-FFF2-40B4-BE49-F238E27FC236}">
                    <a16:creationId xmlns:a16="http://schemas.microsoft.com/office/drawing/2014/main" id="{76441481-49DA-4224-918A-6365A696CE1D}"/>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49" name="Group 148">
            <a:extLst>
              <a:ext uri="{FF2B5EF4-FFF2-40B4-BE49-F238E27FC236}">
                <a16:creationId xmlns:a16="http://schemas.microsoft.com/office/drawing/2014/main" id="{3D22F330-6D74-4E01-9B20-725A1DA93736}"/>
              </a:ext>
              <a:ext uri="{C183D7F6-B498-43B3-948B-1728B52AA6E4}">
                <adec:decorative xmlns:adec="http://schemas.microsoft.com/office/drawing/2017/decorative" val="1"/>
              </a:ext>
            </a:extLst>
          </p:cNvPr>
          <p:cNvGrpSpPr/>
          <p:nvPr/>
        </p:nvGrpSpPr>
        <p:grpSpPr>
          <a:xfrm>
            <a:off x="9154347" y="3092118"/>
            <a:ext cx="990043" cy="678773"/>
            <a:chOff x="9793096" y="3283426"/>
            <a:chExt cx="990828" cy="679313"/>
          </a:xfrm>
        </p:grpSpPr>
        <p:sp>
          <p:nvSpPr>
            <p:cNvPr id="150" name="Rectangle 149">
              <a:extLst>
                <a:ext uri="{FF2B5EF4-FFF2-40B4-BE49-F238E27FC236}">
                  <a16:creationId xmlns:a16="http://schemas.microsoft.com/office/drawing/2014/main" id="{9D0D5508-4DE5-40AC-93E8-06E4BD3E2C7D}"/>
                </a:ext>
              </a:extLst>
            </p:cNvPr>
            <p:cNvSpPr/>
            <p:nvPr/>
          </p:nvSpPr>
          <p:spPr>
            <a:xfrm>
              <a:off x="9793096" y="3722833"/>
              <a:ext cx="990828"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Ledger view</a:t>
              </a:r>
            </a:p>
          </p:txBody>
        </p:sp>
        <p:grpSp>
          <p:nvGrpSpPr>
            <p:cNvPr id="151" name="Group 150">
              <a:extLst>
                <a:ext uri="{FF2B5EF4-FFF2-40B4-BE49-F238E27FC236}">
                  <a16:creationId xmlns:a16="http://schemas.microsoft.com/office/drawing/2014/main" id="{39111A5D-2A09-485D-B0A9-811870656DB8}"/>
                </a:ext>
              </a:extLst>
            </p:cNvPr>
            <p:cNvGrpSpPr/>
            <p:nvPr/>
          </p:nvGrpSpPr>
          <p:grpSpPr>
            <a:xfrm>
              <a:off x="9946402" y="3283426"/>
              <a:ext cx="692021" cy="438867"/>
              <a:chOff x="10861085" y="3544414"/>
              <a:chExt cx="692021" cy="438867"/>
            </a:xfrm>
          </p:grpSpPr>
          <p:sp>
            <p:nvSpPr>
              <p:cNvPr id="152" name="Rectangle 151">
                <a:extLst>
                  <a:ext uri="{FF2B5EF4-FFF2-40B4-BE49-F238E27FC236}">
                    <a16:creationId xmlns:a16="http://schemas.microsoft.com/office/drawing/2014/main" id="{99E52017-B6ED-4E32-87A8-606446FD439F}"/>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53826523-4E62-46F8-B1ED-F651E2DAF5E0}"/>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DA53C2F1-1F97-47DC-ADA5-4816BAE1C591}"/>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1A3F78B0-B60F-4237-84E7-1B4779551BAF}"/>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D655C3CC-A218-44C6-A7EC-B0C4CFAD8C6C}"/>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D1FF2764-CE17-44AC-991E-3C92193B2A02}"/>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AC0645C6-1152-4870-9CF1-A3E3E736D2B4}"/>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77218C85-0A2E-4FC4-BB33-FA476E3CE0EA}"/>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7D400B1A-F813-48C9-A658-EBAA8F8A10A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B6F79907-FF2C-4C96-B692-C95AFFE5298E}"/>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0C7B5D78-4E1A-4B00-BDE6-581CD3C0768E}"/>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80BC70DC-2694-4569-9BE3-9B76FFE181DD}"/>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62CF9391-E11C-40AE-ABC5-CA67E2E5D3AF}"/>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1007446B-AFE5-473E-B4CD-293CF6CFC0AE}"/>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1F3B4191-9127-4C03-BF27-953B0A5EB71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CF81DFE7-7F3C-4111-A70F-AA6B710336A5}"/>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CC71E581-7978-4F52-8357-29A1CC629DAA}"/>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32829B4F-5AF9-4EC2-9288-7F5D1FC3E74A}"/>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6E2220D0-2BBC-4A48-B6A6-EE641C763F4F}"/>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590C7A6C-04BD-4781-ABF9-05950E8E85B6}"/>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4F4B45E0-8E99-48C3-BE19-B359DD78C099}"/>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3" name="Rectangle 172">
                <a:extLst>
                  <a:ext uri="{FF2B5EF4-FFF2-40B4-BE49-F238E27FC236}">
                    <a16:creationId xmlns:a16="http://schemas.microsoft.com/office/drawing/2014/main" id="{676F952B-3223-490C-AC24-EE8174B34013}"/>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C64C0782-0853-4B56-B09E-F46952A44B41}"/>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FFB3A14C-F5E2-46B3-A537-C512ADADD48B}"/>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86CC29D1-0488-4DCD-B900-62D0A67F339B}"/>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71D9F0B1-059E-43A1-B950-2102EA872C6E}"/>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A2D2313D-CB3D-41D4-86E9-EEA2882A5DAA}"/>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A51B5486-600E-4E31-8F60-1B32CC546C23}"/>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5391884C-9D39-4492-BAEA-529C7A9CC04F}"/>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B99CCB34-AC7C-4600-AC9D-451C8859847F}"/>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A29A33A3-C0CC-4419-BA6F-B39707099BDC}"/>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3" name="Rectangle 182">
                <a:extLst>
                  <a:ext uri="{FF2B5EF4-FFF2-40B4-BE49-F238E27FC236}">
                    <a16:creationId xmlns:a16="http://schemas.microsoft.com/office/drawing/2014/main" id="{1EB8737A-FE3E-4502-9DBC-8F6F797794DA}"/>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4" name="Rectangle 183">
                <a:extLst>
                  <a:ext uri="{FF2B5EF4-FFF2-40B4-BE49-F238E27FC236}">
                    <a16:creationId xmlns:a16="http://schemas.microsoft.com/office/drawing/2014/main" id="{082D42B4-0193-46BD-A433-D6ADCD323ABA}"/>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5" name="Rectangle 184">
                <a:extLst>
                  <a:ext uri="{FF2B5EF4-FFF2-40B4-BE49-F238E27FC236}">
                    <a16:creationId xmlns:a16="http://schemas.microsoft.com/office/drawing/2014/main" id="{14C2A5C0-427C-4EBB-BA61-7F895B52D856}"/>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6" name="Rectangle 185">
                <a:extLst>
                  <a:ext uri="{FF2B5EF4-FFF2-40B4-BE49-F238E27FC236}">
                    <a16:creationId xmlns:a16="http://schemas.microsoft.com/office/drawing/2014/main" id="{E8718B80-41D4-4156-86BB-6D1F10A20FD7}"/>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7" name="Rectangle 186">
                <a:extLst>
                  <a:ext uri="{FF2B5EF4-FFF2-40B4-BE49-F238E27FC236}">
                    <a16:creationId xmlns:a16="http://schemas.microsoft.com/office/drawing/2014/main" id="{0D72F618-2466-483C-90E3-8C20C4565B4E}"/>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8" name="Rectangle 187">
                <a:extLst>
                  <a:ext uri="{FF2B5EF4-FFF2-40B4-BE49-F238E27FC236}">
                    <a16:creationId xmlns:a16="http://schemas.microsoft.com/office/drawing/2014/main" id="{82551335-25F9-4413-9D9D-CAC7BCE85D36}"/>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9" name="Rectangle 188">
                <a:extLst>
                  <a:ext uri="{FF2B5EF4-FFF2-40B4-BE49-F238E27FC236}">
                    <a16:creationId xmlns:a16="http://schemas.microsoft.com/office/drawing/2014/main" id="{FB0378E1-5360-494D-BC22-726C2E02E4C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36AB0470-0E8E-40DF-986A-9B6D8C71EE20}"/>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0FDC8E7E-2F2D-4ECC-8978-B56374A56DA6}"/>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06FA4DBE-468D-45CF-BDC3-098C9C99E1C2}"/>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D3F5D03-D7FF-45E8-8572-C3C8822FA6E4}"/>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4" name="Rectangle 193">
                <a:extLst>
                  <a:ext uri="{FF2B5EF4-FFF2-40B4-BE49-F238E27FC236}">
                    <a16:creationId xmlns:a16="http://schemas.microsoft.com/office/drawing/2014/main" id="{E56C391A-0F8B-4A75-B374-553AB168E9E4}"/>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5" name="Rectangle 194">
                <a:extLst>
                  <a:ext uri="{FF2B5EF4-FFF2-40B4-BE49-F238E27FC236}">
                    <a16:creationId xmlns:a16="http://schemas.microsoft.com/office/drawing/2014/main" id="{A93BE53E-57E3-4C28-BBCA-08C07299C535}"/>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8E8F0560-00A3-45D3-B304-2F7779C38575}"/>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ECA8170-7C9B-4364-82A0-A7770471FDC0}"/>
              </a:ext>
              <a:ext uri="{C183D7F6-B498-43B3-948B-1728B52AA6E4}">
                <adec:decorative xmlns:adec="http://schemas.microsoft.com/office/drawing/2017/decorative" val="1"/>
              </a:ext>
            </a:extLst>
          </p:cNvPr>
          <p:cNvGrpSpPr/>
          <p:nvPr/>
        </p:nvGrpSpPr>
        <p:grpSpPr>
          <a:xfrm>
            <a:off x="8138207" y="2689351"/>
            <a:ext cx="549703" cy="577328"/>
            <a:chOff x="8582138" y="2805988"/>
            <a:chExt cx="913359" cy="882277"/>
          </a:xfrm>
        </p:grpSpPr>
        <p:pic>
          <p:nvPicPr>
            <p:cNvPr id="198" name="Graphic 197">
              <a:extLst>
                <a:ext uri="{FF2B5EF4-FFF2-40B4-BE49-F238E27FC236}">
                  <a16:creationId xmlns:a16="http://schemas.microsoft.com/office/drawing/2014/main" id="{BF3D611C-D400-4F32-B641-2564BE0D46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2138" y="2805988"/>
              <a:ext cx="786525" cy="723992"/>
            </a:xfrm>
            <a:prstGeom prst="rect">
              <a:avLst/>
            </a:prstGeom>
          </p:spPr>
        </p:pic>
        <p:pic>
          <p:nvPicPr>
            <p:cNvPr id="199" name="Graphic 198">
              <a:extLst>
                <a:ext uri="{FF2B5EF4-FFF2-40B4-BE49-F238E27FC236}">
                  <a16:creationId xmlns:a16="http://schemas.microsoft.com/office/drawing/2014/main" id="{BEA3654E-4B10-42C1-9238-91937B1961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5085" y="3327880"/>
              <a:ext cx="410412" cy="360385"/>
            </a:xfrm>
            <a:prstGeom prst="rect">
              <a:avLst/>
            </a:prstGeom>
          </p:spPr>
        </p:pic>
      </p:grpSp>
      <p:cxnSp>
        <p:nvCxnSpPr>
          <p:cNvPr id="200" name="Connector: Elbow 199">
            <a:extLst>
              <a:ext uri="{FF2B5EF4-FFF2-40B4-BE49-F238E27FC236}">
                <a16:creationId xmlns:a16="http://schemas.microsoft.com/office/drawing/2014/main" id="{62488091-5711-4FA3-BEA9-26A9574B0166}"/>
              </a:ext>
              <a:ext uri="{C183D7F6-B498-43B3-948B-1728B52AA6E4}">
                <adec:decorative xmlns:adec="http://schemas.microsoft.com/office/drawing/2017/decorative" val="1"/>
              </a:ext>
            </a:extLst>
          </p:cNvPr>
          <p:cNvCxnSpPr>
            <a:cxnSpLocks/>
            <a:endCxn id="152" idx="1"/>
          </p:cNvCxnSpPr>
          <p:nvPr/>
        </p:nvCxnSpPr>
        <p:spPr>
          <a:xfrm rot="5400000" flipH="1" flipV="1">
            <a:off x="8735831" y="3600177"/>
            <a:ext cx="860501" cy="282900"/>
          </a:xfrm>
          <a:prstGeom prst="bentConnector2">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01" name="Connector: Elbow 200">
            <a:extLst>
              <a:ext uri="{FF2B5EF4-FFF2-40B4-BE49-F238E27FC236}">
                <a16:creationId xmlns:a16="http://schemas.microsoft.com/office/drawing/2014/main" id="{A149ED45-D751-4FBE-BDD1-A95380152B02}"/>
              </a:ext>
              <a:ext uri="{C183D7F6-B498-43B3-948B-1728B52AA6E4}">
                <adec:decorative xmlns:adec="http://schemas.microsoft.com/office/drawing/2017/decorative" val="1"/>
              </a:ext>
            </a:extLst>
          </p:cNvPr>
          <p:cNvCxnSpPr>
            <a:cxnSpLocks/>
            <a:endCxn id="152" idx="3"/>
          </p:cNvCxnSpPr>
          <p:nvPr/>
        </p:nvCxnSpPr>
        <p:spPr>
          <a:xfrm rot="16200000" flipV="1">
            <a:off x="9746978" y="3563401"/>
            <a:ext cx="860497" cy="356448"/>
          </a:xfrm>
          <a:prstGeom prst="bentConnector2">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sp>
        <p:nvSpPr>
          <p:cNvPr id="202" name="Rectangle 201">
            <a:extLst>
              <a:ext uri="{FF2B5EF4-FFF2-40B4-BE49-F238E27FC236}">
                <a16:creationId xmlns:a16="http://schemas.microsoft.com/office/drawing/2014/main" id="{26D2C55B-BCA0-441A-BE82-CA579DEFD2A2}"/>
              </a:ext>
              <a:ext uri="{C183D7F6-B498-43B3-948B-1728B52AA6E4}">
                <adec:decorative xmlns:adec="http://schemas.microsoft.com/office/drawing/2017/decorative" val="1"/>
              </a:ext>
            </a:extLst>
          </p:cNvPr>
          <p:cNvSpPr/>
          <p:nvPr/>
        </p:nvSpPr>
        <p:spPr bwMode="auto">
          <a:xfrm>
            <a:off x="8821071" y="5306306"/>
            <a:ext cx="172422"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A510317A-6DE0-4E6A-A19A-5A724FDE0FB9}"/>
              </a:ext>
              <a:ext uri="{C183D7F6-B498-43B3-948B-1728B52AA6E4}">
                <adec:decorative xmlns:adec="http://schemas.microsoft.com/office/drawing/2017/decorative" val="1"/>
              </a:ext>
            </a:extLst>
          </p:cNvPr>
          <p:cNvSpPr/>
          <p:nvPr/>
        </p:nvSpPr>
        <p:spPr bwMode="auto">
          <a:xfrm>
            <a:off x="9102009" y="5306306"/>
            <a:ext cx="172422"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05" name="Group 204">
            <a:extLst>
              <a:ext uri="{FF2B5EF4-FFF2-40B4-BE49-F238E27FC236}">
                <a16:creationId xmlns:a16="http://schemas.microsoft.com/office/drawing/2014/main" id="{43A3624C-4ED2-40D7-8663-08AD148E96C5}"/>
              </a:ext>
              <a:ext uri="{C183D7F6-B498-43B3-948B-1728B52AA6E4}">
                <adec:decorative xmlns:adec="http://schemas.microsoft.com/office/drawing/2017/decorative" val="1"/>
              </a:ext>
            </a:extLst>
          </p:cNvPr>
          <p:cNvGrpSpPr/>
          <p:nvPr/>
        </p:nvGrpSpPr>
        <p:grpSpPr>
          <a:xfrm>
            <a:off x="9843554" y="4171875"/>
            <a:ext cx="990043" cy="678773"/>
            <a:chOff x="9793096" y="3283426"/>
            <a:chExt cx="990828" cy="679313"/>
          </a:xfrm>
        </p:grpSpPr>
        <p:sp>
          <p:nvSpPr>
            <p:cNvPr id="206" name="Rectangle 205">
              <a:extLst>
                <a:ext uri="{FF2B5EF4-FFF2-40B4-BE49-F238E27FC236}">
                  <a16:creationId xmlns:a16="http://schemas.microsoft.com/office/drawing/2014/main" id="{1AB69F2C-6C60-43A3-AF96-0DAD77FAED54}"/>
                </a:ext>
              </a:extLst>
            </p:cNvPr>
            <p:cNvSpPr/>
            <p:nvPr/>
          </p:nvSpPr>
          <p:spPr>
            <a:xfrm>
              <a:off x="9793096" y="3722833"/>
              <a:ext cx="990828"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History table</a:t>
              </a:r>
            </a:p>
          </p:txBody>
        </p:sp>
        <p:grpSp>
          <p:nvGrpSpPr>
            <p:cNvPr id="207" name="Group 206">
              <a:extLst>
                <a:ext uri="{FF2B5EF4-FFF2-40B4-BE49-F238E27FC236}">
                  <a16:creationId xmlns:a16="http://schemas.microsoft.com/office/drawing/2014/main" id="{D72319CC-426B-496F-B9E3-E1E034AF7AF2}"/>
                </a:ext>
              </a:extLst>
            </p:cNvPr>
            <p:cNvGrpSpPr/>
            <p:nvPr/>
          </p:nvGrpSpPr>
          <p:grpSpPr>
            <a:xfrm>
              <a:off x="9946402" y="3283426"/>
              <a:ext cx="692021" cy="438867"/>
              <a:chOff x="10861085" y="3544414"/>
              <a:chExt cx="692021" cy="438867"/>
            </a:xfrm>
          </p:grpSpPr>
          <p:sp>
            <p:nvSpPr>
              <p:cNvPr id="208" name="Rectangle 207">
                <a:extLst>
                  <a:ext uri="{FF2B5EF4-FFF2-40B4-BE49-F238E27FC236}">
                    <a16:creationId xmlns:a16="http://schemas.microsoft.com/office/drawing/2014/main" id="{FFD51B9B-E4F3-4B31-B074-F3F6BBD0A2EC}"/>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FC1FB2C6-045E-49AC-8914-CED9A31E8403}"/>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0" name="Rectangle 209">
                <a:extLst>
                  <a:ext uri="{FF2B5EF4-FFF2-40B4-BE49-F238E27FC236}">
                    <a16:creationId xmlns:a16="http://schemas.microsoft.com/office/drawing/2014/main" id="{2280DCDE-09C6-435E-A021-9E249DF6222F}"/>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D6953B74-8439-4798-A60A-1CA061DA82D5}"/>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B110EE4C-6CEC-4CA1-9FFD-DAD8267BEC1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0C24A418-9338-4892-A17B-CC91ADEF89E4}"/>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C79805D6-71C7-4C8B-B123-20E2FDE0ADF0}"/>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9FEB1023-33E8-4DB7-92B6-1E57077836D6}"/>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0F83213-F27E-4D50-9C05-CE52EB12087C}"/>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2019A7B1-A2ED-4780-88B1-40288C6F1C28}"/>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4333FD6D-C6F4-4A75-8355-E6663F2632C3}"/>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0B6CB8A1-4B3C-4CA5-954B-496683FECE0B}"/>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0" name="Rectangle 219">
                <a:extLst>
                  <a:ext uri="{FF2B5EF4-FFF2-40B4-BE49-F238E27FC236}">
                    <a16:creationId xmlns:a16="http://schemas.microsoft.com/office/drawing/2014/main" id="{1C01E71E-34A0-4301-8EA5-A2083130D5ED}"/>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1" name="Rectangle 220">
                <a:extLst>
                  <a:ext uri="{FF2B5EF4-FFF2-40B4-BE49-F238E27FC236}">
                    <a16:creationId xmlns:a16="http://schemas.microsoft.com/office/drawing/2014/main" id="{D1B9EB7E-70CE-434F-8D22-D89D13193FE9}"/>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2" name="Rectangle 221">
                <a:extLst>
                  <a:ext uri="{FF2B5EF4-FFF2-40B4-BE49-F238E27FC236}">
                    <a16:creationId xmlns:a16="http://schemas.microsoft.com/office/drawing/2014/main" id="{F35B166D-4B19-4258-AA68-C4545EC6767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0BE748A0-035F-49A5-82E5-8CD09756F6AB}"/>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5D56C14-C2AE-4332-B853-1F0AB49A70CF}"/>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CD93AEC7-2EF9-43A5-BF35-2C975EA49D4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6" name="Rectangle 225">
                <a:extLst>
                  <a:ext uri="{FF2B5EF4-FFF2-40B4-BE49-F238E27FC236}">
                    <a16:creationId xmlns:a16="http://schemas.microsoft.com/office/drawing/2014/main" id="{BFD5C065-6C19-4372-8B86-D7D66F7D6ADC}"/>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7" name="Rectangle 226">
                <a:extLst>
                  <a:ext uri="{FF2B5EF4-FFF2-40B4-BE49-F238E27FC236}">
                    <a16:creationId xmlns:a16="http://schemas.microsoft.com/office/drawing/2014/main" id="{559E1F69-95F8-41EE-A323-F1A999F8D9FE}"/>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8" name="Rectangle 227">
                <a:extLst>
                  <a:ext uri="{FF2B5EF4-FFF2-40B4-BE49-F238E27FC236}">
                    <a16:creationId xmlns:a16="http://schemas.microsoft.com/office/drawing/2014/main" id="{2A7E4F32-B9D2-4FD3-9F1A-5A49A1DD5FC3}"/>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1F601FA1-AE9E-45A5-A037-06912B27354E}"/>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F076EED9-88BA-4F63-9EFB-2961F182F595}"/>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C54A5EC9-964D-4BF0-9F50-86BB5E2D8A10}"/>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C760F89C-10F6-4983-AFD9-C2E78E65AC2A}"/>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AF029881-B6B3-49AF-8AFF-BCB4FF672198}"/>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A5C0D71E-6E1B-4D5C-831E-3A76908DDD0B}"/>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911C4501-B877-46F1-A4D9-6B07EC3C936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473BF656-A910-4F4D-94F8-5F6EE7BE72E6}"/>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C0C27CB5-8F81-47B6-9BC4-E9FF22378003}"/>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8B979A42-01AE-4C6D-8FAB-BEE1796EFA4F}"/>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9E854982-E8BB-4E0A-A6A8-2F795AB5DA79}"/>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0" name="Rectangle 239">
                <a:extLst>
                  <a:ext uri="{FF2B5EF4-FFF2-40B4-BE49-F238E27FC236}">
                    <a16:creationId xmlns:a16="http://schemas.microsoft.com/office/drawing/2014/main" id="{A0A0A7F5-4693-42BB-BD20-E7D3E000EBA4}"/>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496E20C1-F0B4-4FAE-A6D0-C470C4F7F748}"/>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2" name="Rectangle 241">
                <a:extLst>
                  <a:ext uri="{FF2B5EF4-FFF2-40B4-BE49-F238E27FC236}">
                    <a16:creationId xmlns:a16="http://schemas.microsoft.com/office/drawing/2014/main" id="{2AA05D6D-D5C4-4E7B-BB20-48F8653BDE2D}"/>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C07329FB-AE11-463D-A3EA-7F8482DAFE85}"/>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1B2C019D-1D2A-46A4-BB42-F495DB004125}"/>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3B5368D-3F21-45DF-B38A-6BF22E8842A7}"/>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BBBCBE8-346E-46A6-8508-140CCCC99FAB}"/>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45914484-8FEE-4366-A345-7EAC27C2A933}"/>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8" name="Rectangle 247">
                <a:extLst>
                  <a:ext uri="{FF2B5EF4-FFF2-40B4-BE49-F238E27FC236}">
                    <a16:creationId xmlns:a16="http://schemas.microsoft.com/office/drawing/2014/main" id="{9E06A948-ED72-42A9-BFF6-80A16A876565}"/>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0D21D724-EC17-4E3C-91F9-42C9347466D4}"/>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02BE159D-F9FD-4A65-94C2-7D04892F32FE}"/>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9280BBBD-8146-48EB-A793-BCA9F690F9AA}"/>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C76B2B86-22A4-44BA-A60B-EE714A35D16C}"/>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grpSp>
      </p:grpSp>
      <p:grpSp>
        <p:nvGrpSpPr>
          <p:cNvPr id="253" name="Group 252">
            <a:extLst>
              <a:ext uri="{FF2B5EF4-FFF2-40B4-BE49-F238E27FC236}">
                <a16:creationId xmlns:a16="http://schemas.microsoft.com/office/drawing/2014/main" id="{127A93B0-6001-4D2C-A4D2-BF6A11820AE9}"/>
              </a:ext>
              <a:ext uri="{C183D7F6-B498-43B3-948B-1728B52AA6E4}">
                <adec:decorative xmlns:adec="http://schemas.microsoft.com/office/drawing/2017/decorative" val="1"/>
              </a:ext>
            </a:extLst>
          </p:cNvPr>
          <p:cNvGrpSpPr/>
          <p:nvPr/>
        </p:nvGrpSpPr>
        <p:grpSpPr>
          <a:xfrm>
            <a:off x="8615605" y="4171875"/>
            <a:ext cx="691473" cy="438516"/>
            <a:chOff x="10861085" y="3544414"/>
            <a:chExt cx="692021" cy="438867"/>
          </a:xfrm>
        </p:grpSpPr>
        <p:sp>
          <p:nvSpPr>
            <p:cNvPr id="254" name="Rectangle 253">
              <a:extLst>
                <a:ext uri="{FF2B5EF4-FFF2-40B4-BE49-F238E27FC236}">
                  <a16:creationId xmlns:a16="http://schemas.microsoft.com/office/drawing/2014/main" id="{25ABDE3C-6640-4778-A825-889E411E89B6}"/>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79274805-A821-4D9B-BB8B-F54C52322C35}"/>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7D49F9F2-A4CE-40BC-B0C7-DB0165A42623}"/>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352E1AEE-8620-484C-A777-7A1B8C3D18DB}"/>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323EB2F7-0F8D-4E27-B373-E07C063CD9A5}"/>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FED928C9-9AF2-4B2A-BA5F-7CE05B4AEF18}"/>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AAC0EBAD-9DF0-4C3E-B0B2-FE6B6FE8F41D}"/>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5DA9CBE2-85D5-49F0-BB98-0CBB5C390BD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5BFE307C-BDF9-4977-8284-83E2BCC4D11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FB538FD8-19DE-4696-BE2E-360F01926E0C}"/>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2761941C-D4B9-4B0C-81CB-75CCA2A71504}"/>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2DD791BE-6E39-49F0-9F94-7F16DF08C7D5}"/>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EF5747E3-E60E-4636-8DF4-6104A6353111}"/>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6CB92737-9D76-4BC1-AF3E-FA9F72A4192B}"/>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CB7BC191-3EAD-4265-86C0-BD11D38FBD93}"/>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95F8AA2-6F57-49E9-ACAD-B12622840C62}"/>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EFF3AAC9-587B-41A1-96F6-7CD7867D5047}"/>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A6BC6197-D16E-4DE6-879A-85B47CB1FB8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FD179332-7670-4B73-A69D-B1E1923BA0E8}"/>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4B8F0110-A3E3-465E-A0BC-F863651EB559}"/>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B8EF12D8-E399-4C31-B046-9365DC909B97}"/>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F2224B2B-CC4A-4410-B44B-B2C408D69112}"/>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F6B23E1C-F50D-4C02-93A1-64B88494A88D}"/>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18E7C68C-64E0-48CA-A732-3B820491EB4B}"/>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A7DF0D48-5058-4D33-87D7-A1A1F3FDF511}"/>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00194432-8698-43FC-9EA9-AE85F4F5A48D}"/>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a:extLst>
                <a:ext uri="{FF2B5EF4-FFF2-40B4-BE49-F238E27FC236}">
                  <a16:creationId xmlns:a16="http://schemas.microsoft.com/office/drawing/2014/main" id="{96E731D4-BFEA-4DB0-ADE2-1929987F4F33}"/>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a:extLst>
                <a:ext uri="{FF2B5EF4-FFF2-40B4-BE49-F238E27FC236}">
                  <a16:creationId xmlns:a16="http://schemas.microsoft.com/office/drawing/2014/main" id="{EAD0FBD3-7A1E-4481-A765-57560E0A7231}"/>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04DB26F9-D8C9-42B8-8214-7739F437433D}"/>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15021889-FDB5-4412-8988-18544035D29B}"/>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D3FFAEEF-2B5E-4BA1-8997-B00050668EB0}"/>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5" name="Rectangle 284">
              <a:extLst>
                <a:ext uri="{FF2B5EF4-FFF2-40B4-BE49-F238E27FC236}">
                  <a16:creationId xmlns:a16="http://schemas.microsoft.com/office/drawing/2014/main" id="{9D91B530-B1AD-4D1B-A57B-A9B3D761D1DD}"/>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77B6C081-4190-40AC-811C-59ED2FD4E233}"/>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9A39219D-60EF-4EE7-A815-C8E4EADD39E8}"/>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54BB42D5-4E20-4C47-A690-CA8CB573CAE4}"/>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6189F652-ABE5-4409-8260-E893E66F3192}"/>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51F248EB-7E95-4DED-B7AD-ED588E96B433}"/>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0A540953-DC0A-444E-B4C2-4FF458DE434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FB2A6EE9-A4FE-49AD-B02F-AE9BEF9E13D7}"/>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7D9D33A2-E48F-4A39-BFB9-A5F2756C81AC}"/>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A63D17FB-876C-4D35-B06D-DB3C26CEDAAF}"/>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0FD86586-939A-45CC-9217-59B530E2C933}"/>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B1FAE39C-D945-4900-8123-9974F26D3D57}"/>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E00684FA-482D-4CBC-90F9-7489C31EECD5}"/>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71EBB482-5110-4FBE-A3BD-5D4887C0E3EB}"/>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5" name="Rectangle 304">
            <a:extLst>
              <a:ext uri="{FF2B5EF4-FFF2-40B4-BE49-F238E27FC236}">
                <a16:creationId xmlns:a16="http://schemas.microsoft.com/office/drawing/2014/main" id="{D69D5EDD-B3C3-4E7D-A26C-2A090A018309}"/>
              </a:ext>
              <a:ext uri="{C183D7F6-B498-43B3-948B-1728B52AA6E4}">
                <adec:decorative xmlns:adec="http://schemas.microsoft.com/office/drawing/2017/decorative" val="1"/>
              </a:ext>
            </a:extLst>
          </p:cNvPr>
          <p:cNvSpPr/>
          <p:nvPr/>
        </p:nvSpPr>
        <p:spPr>
          <a:xfrm>
            <a:off x="8463243" y="4573762"/>
            <a:ext cx="998128" cy="422142"/>
          </a:xfrm>
          <a:prstGeom prst="rect">
            <a:avLst/>
          </a:prstGeom>
        </p:spPr>
        <p:txBody>
          <a:bodyPr wrap="square">
            <a:spAutoFit/>
          </a:bodyPr>
          <a:lstStyle/>
          <a:p>
            <a:pPr algn="ctr" defTabSz="913588">
              <a:spcAft>
                <a:spcPts val="600"/>
              </a:spcAft>
            </a:pPr>
            <a:r>
              <a:rPr lang="en-US" sz="1077" dirty="0">
                <a:solidFill>
                  <a:srgbClr val="FFFFFF"/>
                </a:solidFill>
                <a:latin typeface="Segoe UI Semibold" panose="020B0702040204020203" pitchFamily="34" charset="0"/>
                <a:cs typeface="Segoe UI Semibold" panose="020B0702040204020203" pitchFamily="34" charset="0"/>
              </a:rPr>
              <a:t>Append-only ledger table</a:t>
            </a:r>
          </a:p>
        </p:txBody>
      </p:sp>
      <p:sp>
        <p:nvSpPr>
          <p:cNvPr id="306" name="Rectangle 305">
            <a:extLst>
              <a:ext uri="{FF2B5EF4-FFF2-40B4-BE49-F238E27FC236}">
                <a16:creationId xmlns:a16="http://schemas.microsoft.com/office/drawing/2014/main" id="{D13319BE-6120-47B8-B1DC-4183246606A9}"/>
              </a:ext>
              <a:ext uri="{C183D7F6-B498-43B3-948B-1728B52AA6E4}">
                <adec:decorative xmlns:adec="http://schemas.microsoft.com/office/drawing/2017/decorative" val="1"/>
              </a:ext>
            </a:extLst>
          </p:cNvPr>
          <p:cNvSpPr/>
          <p:nvPr/>
        </p:nvSpPr>
        <p:spPr bwMode="auto">
          <a:xfrm>
            <a:off x="8534505" y="4629927"/>
            <a:ext cx="893462" cy="3577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a:extLst>
              <a:ext uri="{FF2B5EF4-FFF2-40B4-BE49-F238E27FC236}">
                <a16:creationId xmlns:a16="http://schemas.microsoft.com/office/drawing/2014/main" id="{9DCF8D5F-1E52-45A6-8FF4-6A7B87F07EDD}"/>
              </a:ext>
              <a:ext uri="{C183D7F6-B498-43B3-948B-1728B52AA6E4}">
                <adec:decorative xmlns:adec="http://schemas.microsoft.com/office/drawing/2017/decorative" val="1"/>
              </a:ext>
            </a:extLst>
          </p:cNvPr>
          <p:cNvSpPr/>
          <p:nvPr/>
        </p:nvSpPr>
        <p:spPr>
          <a:xfrm>
            <a:off x="8471329" y="4585035"/>
            <a:ext cx="990043" cy="422141"/>
          </a:xfrm>
          <a:prstGeom prst="rect">
            <a:avLst/>
          </a:prstGeom>
        </p:spPr>
        <p:txBody>
          <a:bodyPr wrap="square">
            <a:spAutoFit/>
          </a:bodyPr>
          <a:lstStyle/>
          <a:p>
            <a:pPr algn="ctr" defTabSz="913588">
              <a:spcAft>
                <a:spcPts val="600"/>
              </a:spcAft>
            </a:pPr>
            <a:r>
              <a:rPr lang="en-US" sz="1077" dirty="0">
                <a:solidFill>
                  <a:srgbClr val="0070C0"/>
                </a:solidFill>
                <a:latin typeface="Segoe UI Semibold" panose="020B0702040204020203" pitchFamily="34" charset="0"/>
                <a:cs typeface="Segoe UI Semibold" panose="020B0702040204020203" pitchFamily="34" charset="0"/>
              </a:rPr>
              <a:t>Updatable ledger table</a:t>
            </a:r>
          </a:p>
        </p:txBody>
      </p:sp>
      <p:pic>
        <p:nvPicPr>
          <p:cNvPr id="322" name="Picture 321">
            <a:extLst>
              <a:ext uri="{FF2B5EF4-FFF2-40B4-BE49-F238E27FC236}">
                <a16:creationId xmlns:a16="http://schemas.microsoft.com/office/drawing/2014/main" id="{7383041C-9C2D-41A0-80AF-EEB91E5BF93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43332" y="1948103"/>
            <a:ext cx="407414" cy="407414"/>
          </a:xfrm>
          <a:prstGeom prst="rect">
            <a:avLst/>
          </a:prstGeom>
        </p:spPr>
      </p:pic>
      <p:grpSp>
        <p:nvGrpSpPr>
          <p:cNvPr id="323" name="Group 322">
            <a:extLst>
              <a:ext uri="{FF2B5EF4-FFF2-40B4-BE49-F238E27FC236}">
                <a16:creationId xmlns:a16="http://schemas.microsoft.com/office/drawing/2014/main" id="{34DFB0E2-0BF4-4241-AB9F-AF86B57E2865}"/>
              </a:ext>
              <a:ext uri="{C183D7F6-B498-43B3-948B-1728B52AA6E4}">
                <adec:decorative xmlns:adec="http://schemas.microsoft.com/office/drawing/2017/decorative" val="1"/>
              </a:ext>
            </a:extLst>
          </p:cNvPr>
          <p:cNvGrpSpPr/>
          <p:nvPr/>
        </p:nvGrpSpPr>
        <p:grpSpPr>
          <a:xfrm>
            <a:off x="656679" y="2662024"/>
            <a:ext cx="380719" cy="379239"/>
            <a:chOff x="6366922" y="3978815"/>
            <a:chExt cx="351378" cy="350012"/>
          </a:xfrm>
        </p:grpSpPr>
        <p:sp>
          <p:nvSpPr>
            <p:cNvPr id="324" name="Freeform 60">
              <a:extLst>
                <a:ext uri="{FF2B5EF4-FFF2-40B4-BE49-F238E27FC236}">
                  <a16:creationId xmlns:a16="http://schemas.microsoft.com/office/drawing/2014/main" id="{F0315B61-14C0-4A1E-AFCB-70A2871D931C}"/>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dirty="0">
                <a:solidFill>
                  <a:srgbClr val="505050"/>
                </a:solidFill>
                <a:latin typeface="Segoe UI"/>
              </a:endParaRPr>
            </a:p>
          </p:txBody>
        </p:sp>
        <p:sp>
          <p:nvSpPr>
            <p:cNvPr id="325" name="Rectangle 61">
              <a:extLst>
                <a:ext uri="{FF2B5EF4-FFF2-40B4-BE49-F238E27FC236}">
                  <a16:creationId xmlns:a16="http://schemas.microsoft.com/office/drawing/2014/main" id="{B9F2AFEA-BC7B-424B-8BF8-EB89C01DEBC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sp>
          <p:nvSpPr>
            <p:cNvPr id="326" name="Freeform 62">
              <a:extLst>
                <a:ext uri="{FF2B5EF4-FFF2-40B4-BE49-F238E27FC236}">
                  <a16:creationId xmlns:a16="http://schemas.microsoft.com/office/drawing/2014/main" id="{019C4C07-B5C3-478B-9206-8B16DD660DC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sp>
          <p:nvSpPr>
            <p:cNvPr id="327" name="Rectangle 63">
              <a:extLst>
                <a:ext uri="{FF2B5EF4-FFF2-40B4-BE49-F238E27FC236}">
                  <a16:creationId xmlns:a16="http://schemas.microsoft.com/office/drawing/2014/main" id="{3295F826-D3D1-4D05-9658-C1F73D884AD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grpSp>
      <p:grpSp>
        <p:nvGrpSpPr>
          <p:cNvPr id="2" name="Group 1">
            <a:extLst>
              <a:ext uri="{FF2B5EF4-FFF2-40B4-BE49-F238E27FC236}">
                <a16:creationId xmlns:a16="http://schemas.microsoft.com/office/drawing/2014/main" id="{36FDFC38-9BFA-4CBB-BA9D-660B57176EA8}"/>
              </a:ext>
              <a:ext uri="{C183D7F6-B498-43B3-948B-1728B52AA6E4}">
                <adec:decorative xmlns:adec="http://schemas.microsoft.com/office/drawing/2017/decorative" val="1"/>
              </a:ext>
            </a:extLst>
          </p:cNvPr>
          <p:cNvGrpSpPr/>
          <p:nvPr/>
        </p:nvGrpSpPr>
        <p:grpSpPr>
          <a:xfrm>
            <a:off x="712552" y="3360795"/>
            <a:ext cx="268975" cy="339881"/>
            <a:chOff x="702595" y="3384063"/>
            <a:chExt cx="323982" cy="409389"/>
          </a:xfrm>
        </p:grpSpPr>
        <p:sp>
          <p:nvSpPr>
            <p:cNvPr id="329" name="Freeform: Shape 328">
              <a:extLst>
                <a:ext uri="{FF2B5EF4-FFF2-40B4-BE49-F238E27FC236}">
                  <a16:creationId xmlns:a16="http://schemas.microsoft.com/office/drawing/2014/main" id="{8B1B29DF-ABF8-4480-A7B1-6EFB9E500798}"/>
                </a:ext>
              </a:extLst>
            </p:cNvPr>
            <p:cNvSpPr/>
            <p:nvPr/>
          </p:nvSpPr>
          <p:spPr>
            <a:xfrm>
              <a:off x="843272" y="3384063"/>
              <a:ext cx="42629" cy="409239"/>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330" name="Freeform: Shape 329">
              <a:extLst>
                <a:ext uri="{FF2B5EF4-FFF2-40B4-BE49-F238E27FC236}">
                  <a16:creationId xmlns:a16="http://schemas.microsoft.com/office/drawing/2014/main" id="{3A9DE64B-5F2D-4241-9FC6-93AAF213D791}"/>
                </a:ext>
              </a:extLst>
            </p:cNvPr>
            <p:cNvSpPr/>
            <p:nvPr/>
          </p:nvSpPr>
          <p:spPr>
            <a:xfrm>
              <a:off x="702595" y="3384213"/>
              <a:ext cx="323982" cy="409239"/>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331" name="Freeform: Shape 330">
              <a:extLst>
                <a:ext uri="{FF2B5EF4-FFF2-40B4-BE49-F238E27FC236}">
                  <a16:creationId xmlns:a16="http://schemas.microsoft.com/office/drawing/2014/main" id="{B532EE19-82D6-45F4-8D7E-FD4493B266FE}"/>
                </a:ext>
              </a:extLst>
            </p:cNvPr>
            <p:cNvSpPr/>
            <p:nvPr/>
          </p:nvSpPr>
          <p:spPr>
            <a:xfrm>
              <a:off x="779328" y="3447923"/>
              <a:ext cx="170516" cy="98046"/>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grpSp>
      <p:sp>
        <p:nvSpPr>
          <p:cNvPr id="304" name="TextBox 303">
            <a:extLst>
              <a:ext uri="{FF2B5EF4-FFF2-40B4-BE49-F238E27FC236}">
                <a16:creationId xmlns:a16="http://schemas.microsoft.com/office/drawing/2014/main" id="{C1F91F92-AC68-47DF-B94C-1F7959E6E513}"/>
              </a:ext>
            </a:extLst>
          </p:cNvPr>
          <p:cNvSpPr txBox="1"/>
          <p:nvPr/>
        </p:nvSpPr>
        <p:spPr>
          <a:xfrm>
            <a:off x="1114115" y="1984537"/>
            <a:ext cx="5016711" cy="338554"/>
          </a:xfrm>
          <a:prstGeom prst="rect">
            <a:avLst/>
          </a:prstGeom>
          <a:noFill/>
        </p:spPr>
        <p:txBody>
          <a:bodyPr wrap="square" anchor="ctr" anchorCtr="0">
            <a:spAutoFit/>
          </a:bodyPr>
          <a:lstStyle/>
          <a:p>
            <a:pPr defTabSz="895759">
              <a:defRPr/>
            </a:pPr>
            <a:r>
              <a:rPr lang="en-US" sz="1600" kern="0" dirty="0">
                <a:solidFill>
                  <a:srgbClr val="0070C0"/>
                </a:solidFill>
                <a:latin typeface="Segoe UI Semibold"/>
              </a:rPr>
              <a:t>Updatable ledger tables allow updates and deletes</a:t>
            </a:r>
          </a:p>
        </p:txBody>
      </p:sp>
      <p:sp>
        <p:nvSpPr>
          <p:cNvPr id="300" name="TextBox 299">
            <a:extLst>
              <a:ext uri="{FF2B5EF4-FFF2-40B4-BE49-F238E27FC236}">
                <a16:creationId xmlns:a16="http://schemas.microsoft.com/office/drawing/2014/main" id="{9E519038-B319-4D5D-93D6-BCB04B8967D3}"/>
              </a:ext>
            </a:extLst>
          </p:cNvPr>
          <p:cNvSpPr txBox="1"/>
          <p:nvPr/>
        </p:nvSpPr>
        <p:spPr>
          <a:xfrm>
            <a:off x="1114114" y="2678870"/>
            <a:ext cx="5016711" cy="338554"/>
          </a:xfrm>
          <a:prstGeom prst="rect">
            <a:avLst/>
          </a:prstGeom>
          <a:noFill/>
        </p:spPr>
        <p:txBody>
          <a:bodyPr wrap="square" anchor="ctr" anchorCtr="0">
            <a:spAutoFit/>
          </a:bodyPr>
          <a:lstStyle/>
          <a:p>
            <a:pPr defTabSz="895759">
              <a:defRPr/>
            </a:pPr>
            <a:r>
              <a:rPr lang="en-US" sz="1600" kern="0" dirty="0">
                <a:solidFill>
                  <a:srgbClr val="0070C0"/>
                </a:solidFill>
                <a:latin typeface="Segoe UI Semibold"/>
              </a:rPr>
              <a:t>Updated rows are preserved in the history table</a:t>
            </a:r>
          </a:p>
        </p:txBody>
      </p:sp>
      <p:sp>
        <p:nvSpPr>
          <p:cNvPr id="301" name="TextBox 300">
            <a:extLst>
              <a:ext uri="{FF2B5EF4-FFF2-40B4-BE49-F238E27FC236}">
                <a16:creationId xmlns:a16="http://schemas.microsoft.com/office/drawing/2014/main" id="{019806A1-80CD-44AF-922F-32CF3CA3ECBF}"/>
              </a:ext>
            </a:extLst>
          </p:cNvPr>
          <p:cNvSpPr txBox="1"/>
          <p:nvPr/>
        </p:nvSpPr>
        <p:spPr>
          <a:xfrm>
            <a:off x="1114114" y="3373203"/>
            <a:ext cx="6114249" cy="338554"/>
          </a:xfrm>
          <a:prstGeom prst="rect">
            <a:avLst/>
          </a:prstGeom>
          <a:noFill/>
        </p:spPr>
        <p:txBody>
          <a:bodyPr wrap="square" anchor="ctr" anchorCtr="0">
            <a:spAutoFit/>
          </a:bodyPr>
          <a:lstStyle/>
          <a:p>
            <a:pPr defTabSz="895759">
              <a:defRPr/>
            </a:pPr>
            <a:r>
              <a:rPr lang="en-US" sz="1600" kern="0" dirty="0">
                <a:solidFill>
                  <a:srgbClr val="0070C0"/>
                </a:solidFill>
                <a:latin typeface="Segoe UI Semibold"/>
              </a:rPr>
              <a:t>Data is cryptographically protected through the database ledger</a:t>
            </a:r>
          </a:p>
        </p:txBody>
      </p:sp>
      <p:sp>
        <p:nvSpPr>
          <p:cNvPr id="317" name="Title 10">
            <a:extLst>
              <a:ext uri="{FF2B5EF4-FFF2-40B4-BE49-F238E27FC236}">
                <a16:creationId xmlns:a16="http://schemas.microsoft.com/office/drawing/2014/main" id="{D46D912F-0F4C-4B6E-B2B4-DEA7651855FA}"/>
              </a:ext>
            </a:extLst>
          </p:cNvPr>
          <p:cNvSpPr txBox="1">
            <a:spLocks/>
          </p:cNvSpPr>
          <p:nvPr/>
        </p:nvSpPr>
        <p:spPr>
          <a:xfrm>
            <a:off x="587880" y="459135"/>
            <a:ext cx="11011346" cy="5536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89">
              <a:defRPr/>
            </a:pPr>
            <a:r>
              <a:rPr lang="en-US" sz="3597" dirty="0">
                <a:solidFill>
                  <a:srgbClr val="0070C0"/>
                </a:solidFill>
                <a:latin typeface="Segoe UI Semibold"/>
              </a:rPr>
              <a:t>Ledger Tables – Updatable and Append-Only</a:t>
            </a:r>
          </a:p>
        </p:txBody>
      </p:sp>
    </p:spTree>
    <p:extLst>
      <p:ext uri="{BB962C8B-B14F-4D97-AF65-F5344CB8AC3E}">
        <p14:creationId xmlns:p14="http://schemas.microsoft.com/office/powerpoint/2010/main" val="35748358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500"/>
                                        <p:tgtEl>
                                          <p:spTgt spid="322"/>
                                        </p:tgtEl>
                                      </p:cBhvr>
                                    </p:animEffect>
                                  </p:childTnLst>
                                </p:cTn>
                              </p:par>
                              <p:par>
                                <p:cTn id="8" presetID="42" presetClass="path" presetSubtype="0" decel="100000" fill="hold" nodeType="withEffect">
                                  <p:stCondLst>
                                    <p:cond delay="0"/>
                                  </p:stCondLst>
                                  <p:childTnLst>
                                    <p:animMotion origin="layout" path="M -3.84733E-6 0.04494 L -3.84733E-6 -1.49796E-7 " pathEditMode="relative" rAng="0" ptsTypes="AA">
                                      <p:cBhvr>
                                        <p:cTn id="9" dur="600" fill="hold"/>
                                        <p:tgtEl>
                                          <p:spTgt spid="322"/>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304"/>
                                        </p:tgtEl>
                                        <p:attrNameLst>
                                          <p:attrName>style.visibility</p:attrName>
                                        </p:attrNameLst>
                                      </p:cBhvr>
                                      <p:to>
                                        <p:strVal val="visible"/>
                                      </p:to>
                                    </p:set>
                                    <p:animEffect transition="in" filter="fade">
                                      <p:cBhvr>
                                        <p:cTn id="12" dur="500"/>
                                        <p:tgtEl>
                                          <p:spTgt spid="304"/>
                                        </p:tgtEl>
                                      </p:cBhvr>
                                    </p:animEffect>
                                  </p:childTnLst>
                                </p:cTn>
                              </p:par>
                              <p:par>
                                <p:cTn id="13" presetID="42" presetClass="path" presetSubtype="0" decel="100000" fill="hold" grpId="1" nodeType="withEffect">
                                  <p:stCondLst>
                                    <p:cond delay="0"/>
                                  </p:stCondLst>
                                  <p:childTnLst>
                                    <p:animMotion origin="layout" path="M -3.84733E-6 0.04494 L -3.84733E-6 -1.49796E-7 " pathEditMode="relative" rAng="0" ptsTypes="AA">
                                      <p:cBhvr>
                                        <p:cTn id="14" dur="600" fill="hold"/>
                                        <p:tgtEl>
                                          <p:spTgt spid="304"/>
                                        </p:tgtEl>
                                        <p:attrNameLst>
                                          <p:attrName>ppt_x</p:attrName>
                                          <p:attrName>ppt_y</p:attrName>
                                        </p:attrNameLst>
                                      </p:cBhvr>
                                      <p:rCtr x="0" y="-2247"/>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3"/>
                                        </p:tgtEl>
                                        <p:attrNameLst>
                                          <p:attrName>style.visibility</p:attrName>
                                        </p:attrNameLst>
                                      </p:cBhvr>
                                      <p:to>
                                        <p:strVal val="visible"/>
                                      </p:to>
                                    </p:set>
                                    <p:animEffect transition="in" filter="fade">
                                      <p:cBhvr>
                                        <p:cTn id="19" dur="500"/>
                                        <p:tgtEl>
                                          <p:spTgt spid="323"/>
                                        </p:tgtEl>
                                      </p:cBhvr>
                                    </p:animEffect>
                                  </p:childTnLst>
                                </p:cTn>
                              </p:par>
                              <p:par>
                                <p:cTn id="20" presetID="42" presetClass="path" presetSubtype="0" decel="100000" fill="hold" nodeType="withEffect">
                                  <p:stCondLst>
                                    <p:cond delay="0"/>
                                  </p:stCondLst>
                                  <p:childTnLst>
                                    <p:animMotion origin="layout" path="M -3.84733E-6 0.04493 L -3.84733E-6 4.24875E-6 " pathEditMode="relative" rAng="0" ptsTypes="AA">
                                      <p:cBhvr>
                                        <p:cTn id="21" dur="600" fill="hold"/>
                                        <p:tgtEl>
                                          <p:spTgt spid="323"/>
                                        </p:tgtEl>
                                        <p:attrNameLst>
                                          <p:attrName>ppt_x</p:attrName>
                                          <p:attrName>ppt_y</p:attrName>
                                        </p:attrNameLst>
                                      </p:cBhvr>
                                      <p:rCtr x="0" y="-2247"/>
                                    </p:animMotion>
                                  </p:childTnLst>
                                </p:cTn>
                              </p:par>
                              <p:par>
                                <p:cTn id="22" presetID="10" presetClass="entr" presetSubtype="0" fill="hold" grpId="0" nodeType="withEffect">
                                  <p:stCondLst>
                                    <p:cond delay="0"/>
                                  </p:stCondLst>
                                  <p:childTnLst>
                                    <p:set>
                                      <p:cBhvr>
                                        <p:cTn id="23" dur="1" fill="hold">
                                          <p:stCondLst>
                                            <p:cond delay="0"/>
                                          </p:stCondLst>
                                        </p:cTn>
                                        <p:tgtEl>
                                          <p:spTgt spid="300"/>
                                        </p:tgtEl>
                                        <p:attrNameLst>
                                          <p:attrName>style.visibility</p:attrName>
                                        </p:attrNameLst>
                                      </p:cBhvr>
                                      <p:to>
                                        <p:strVal val="visible"/>
                                      </p:to>
                                    </p:set>
                                    <p:animEffect transition="in" filter="fade">
                                      <p:cBhvr>
                                        <p:cTn id="24" dur="500"/>
                                        <p:tgtEl>
                                          <p:spTgt spid="300"/>
                                        </p:tgtEl>
                                      </p:cBhvr>
                                    </p:animEffect>
                                  </p:childTnLst>
                                </p:cTn>
                              </p:par>
                              <p:par>
                                <p:cTn id="25" presetID="42" presetClass="path" presetSubtype="0" decel="100000" fill="hold" grpId="1" nodeType="withEffect">
                                  <p:stCondLst>
                                    <p:cond delay="0"/>
                                  </p:stCondLst>
                                  <p:childTnLst>
                                    <p:animMotion origin="layout" path="M -3.84733E-6 0.04493 L -3.84733E-6 4.24875E-6 " pathEditMode="relative" rAng="0" ptsTypes="AA">
                                      <p:cBhvr>
                                        <p:cTn id="26" dur="600" fill="hold"/>
                                        <p:tgtEl>
                                          <p:spTgt spid="300"/>
                                        </p:tgtEl>
                                        <p:attrNameLst>
                                          <p:attrName>ppt_x</p:attrName>
                                          <p:attrName>ppt_y</p:attrName>
                                        </p:attrNameLst>
                                      </p:cBhvr>
                                      <p:rCtr x="0" y="-2247"/>
                                    </p:animMotion>
                                  </p:childTnLst>
                                </p:cTn>
                              </p:par>
                              <p:par>
                                <p:cTn id="27" presetID="22" presetClass="entr" presetSubtype="1" fill="hold" nodeType="withEffect">
                                  <p:stCondLst>
                                    <p:cond delay="0"/>
                                  </p:stCondLst>
                                  <p:childTnLst>
                                    <p:set>
                                      <p:cBhvr>
                                        <p:cTn id="28" dur="1" fill="hold">
                                          <p:stCondLst>
                                            <p:cond delay="0"/>
                                          </p:stCondLst>
                                        </p:cTn>
                                        <p:tgtEl>
                                          <p:spTgt spid="121"/>
                                        </p:tgtEl>
                                        <p:attrNameLst>
                                          <p:attrName>style.visibility</p:attrName>
                                        </p:attrNameLst>
                                      </p:cBhvr>
                                      <p:to>
                                        <p:strVal val="visible"/>
                                      </p:to>
                                    </p:set>
                                    <p:animEffect transition="in" filter="wipe(up)">
                                      <p:cBhvr>
                                        <p:cTn id="29" dur="500"/>
                                        <p:tgtEl>
                                          <p:spTgt spid="121"/>
                                        </p:tgtEl>
                                      </p:cBhvr>
                                    </p:animEffect>
                                  </p:childTnLst>
                                </p:cTn>
                              </p:par>
                            </p:childTnLst>
                          </p:cTn>
                        </p:par>
                        <p:par>
                          <p:cTn id="30" fill="hold">
                            <p:stCondLst>
                              <p:cond delay="600"/>
                            </p:stCondLst>
                            <p:childTnLst>
                              <p:par>
                                <p:cTn id="31" presetID="22" presetClass="entr" presetSubtype="8" fill="hold" nodeType="afterEffect">
                                  <p:stCondLst>
                                    <p:cond delay="0"/>
                                  </p:stCondLst>
                                  <p:childTnLst>
                                    <p:set>
                                      <p:cBhvr>
                                        <p:cTn id="32" dur="1" fill="hold">
                                          <p:stCondLst>
                                            <p:cond delay="0"/>
                                          </p:stCondLst>
                                        </p:cTn>
                                        <p:tgtEl>
                                          <p:spTgt spid="122"/>
                                        </p:tgtEl>
                                        <p:attrNameLst>
                                          <p:attrName>style.visibility</p:attrName>
                                        </p:attrNameLst>
                                      </p:cBhvr>
                                      <p:to>
                                        <p:strVal val="visible"/>
                                      </p:to>
                                    </p:set>
                                    <p:animEffect transition="in" filter="wipe(left)">
                                      <p:cBhvr>
                                        <p:cTn id="33" dur="500"/>
                                        <p:tgtEl>
                                          <p:spTgt spid="122"/>
                                        </p:tgtEl>
                                      </p:cBhvr>
                                    </p:animEffect>
                                  </p:childTnLst>
                                </p:cTn>
                              </p:par>
                            </p:childTnLst>
                          </p:cTn>
                        </p:par>
                        <p:par>
                          <p:cTn id="34" fill="hold">
                            <p:stCondLst>
                              <p:cond delay="1100"/>
                            </p:stCondLst>
                            <p:childTnLst>
                              <p:par>
                                <p:cTn id="35" presetID="10" presetClass="entr" presetSubtype="0" fill="hold" nodeType="afterEffect">
                                  <p:stCondLst>
                                    <p:cond delay="0"/>
                                  </p:stCondLst>
                                  <p:childTnLst>
                                    <p:set>
                                      <p:cBhvr>
                                        <p:cTn id="36" dur="1" fill="hold">
                                          <p:stCondLst>
                                            <p:cond delay="0"/>
                                          </p:stCondLst>
                                        </p:cTn>
                                        <p:tgtEl>
                                          <p:spTgt spid="205"/>
                                        </p:tgtEl>
                                        <p:attrNameLst>
                                          <p:attrName>style.visibility</p:attrName>
                                        </p:attrNameLst>
                                      </p:cBhvr>
                                      <p:to>
                                        <p:strVal val="visible"/>
                                      </p:to>
                                    </p:set>
                                    <p:animEffect transition="in" filter="fade">
                                      <p:cBhvr>
                                        <p:cTn id="37" dur="500"/>
                                        <p:tgtEl>
                                          <p:spTgt spid="205"/>
                                        </p:tgtEl>
                                      </p:cBhvr>
                                    </p:animEffect>
                                  </p:childTnLst>
                                </p:cTn>
                              </p:par>
                              <p:par>
                                <p:cTn id="38" presetID="22" presetClass="entr" presetSubtype="4" fill="hold" nodeType="withEffect">
                                  <p:stCondLst>
                                    <p:cond delay="0"/>
                                  </p:stCondLst>
                                  <p:childTnLst>
                                    <p:set>
                                      <p:cBhvr>
                                        <p:cTn id="39" dur="1" fill="hold">
                                          <p:stCondLst>
                                            <p:cond delay="0"/>
                                          </p:stCondLst>
                                        </p:cTn>
                                        <p:tgtEl>
                                          <p:spTgt spid="201"/>
                                        </p:tgtEl>
                                        <p:attrNameLst>
                                          <p:attrName>style.visibility</p:attrName>
                                        </p:attrNameLst>
                                      </p:cBhvr>
                                      <p:to>
                                        <p:strVal val="visible"/>
                                      </p:to>
                                    </p:set>
                                    <p:animEffect transition="in" filter="wipe(down)">
                                      <p:cBhvr>
                                        <p:cTn id="40" dur="500"/>
                                        <p:tgtEl>
                                          <p:spTgt spid="201"/>
                                        </p:tgtEl>
                                      </p:cBhvr>
                                    </p:animEffect>
                                  </p:childTnLst>
                                </p:cTn>
                              </p:par>
                              <p:par>
                                <p:cTn id="41" presetID="22" presetClass="entr" presetSubtype="4" fill="hold" nodeType="withEffect">
                                  <p:stCondLst>
                                    <p:cond delay="0"/>
                                  </p:stCondLst>
                                  <p:childTnLst>
                                    <p:set>
                                      <p:cBhvr>
                                        <p:cTn id="42" dur="1" fill="hold">
                                          <p:stCondLst>
                                            <p:cond delay="0"/>
                                          </p:stCondLst>
                                        </p:cTn>
                                        <p:tgtEl>
                                          <p:spTgt spid="200"/>
                                        </p:tgtEl>
                                        <p:attrNameLst>
                                          <p:attrName>style.visibility</p:attrName>
                                        </p:attrNameLst>
                                      </p:cBhvr>
                                      <p:to>
                                        <p:strVal val="visible"/>
                                      </p:to>
                                    </p:set>
                                    <p:animEffect transition="in" filter="wipe(down)">
                                      <p:cBhvr>
                                        <p:cTn id="43" dur="500"/>
                                        <p:tgtEl>
                                          <p:spTgt spid="200"/>
                                        </p:tgtEl>
                                      </p:cBhvr>
                                    </p:animEffect>
                                  </p:childTnLst>
                                </p:cTn>
                              </p:par>
                            </p:childTnLst>
                          </p:cTn>
                        </p:par>
                        <p:par>
                          <p:cTn id="44" fill="hold">
                            <p:stCondLst>
                              <p:cond delay="1600"/>
                            </p:stCondLst>
                            <p:childTnLst>
                              <p:par>
                                <p:cTn id="45" presetID="10" presetClass="entr" presetSubtype="0" fill="hold" nodeType="afterEffect">
                                  <p:stCondLst>
                                    <p:cond delay="0"/>
                                  </p:stCondLst>
                                  <p:childTnLst>
                                    <p:set>
                                      <p:cBhvr>
                                        <p:cTn id="46" dur="1" fill="hold">
                                          <p:stCondLst>
                                            <p:cond delay="0"/>
                                          </p:stCondLst>
                                        </p:cTn>
                                        <p:tgtEl>
                                          <p:spTgt spid="149"/>
                                        </p:tgtEl>
                                        <p:attrNameLst>
                                          <p:attrName>style.visibility</p:attrName>
                                        </p:attrNameLst>
                                      </p:cBhvr>
                                      <p:to>
                                        <p:strVal val="visible"/>
                                      </p:to>
                                    </p:set>
                                    <p:animEffect transition="in" filter="fade">
                                      <p:cBhvr>
                                        <p:cTn id="47" dur="500"/>
                                        <p:tgtEl>
                                          <p:spTgt spid="1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
                                        </p:tgtEl>
                                        <p:attrNameLst>
                                          <p:attrName>style.visibility</p:attrName>
                                        </p:attrNameLst>
                                      </p:cBhvr>
                                      <p:to>
                                        <p:strVal val="visible"/>
                                      </p:to>
                                    </p:set>
                                    <p:animEffect transition="in" filter="fade">
                                      <p:cBhvr>
                                        <p:cTn id="52" dur="500"/>
                                        <p:tgtEl>
                                          <p:spTgt spid="2"/>
                                        </p:tgtEl>
                                      </p:cBhvr>
                                    </p:animEffect>
                                  </p:childTnLst>
                                </p:cTn>
                              </p:par>
                              <p:par>
                                <p:cTn id="53" presetID="42" presetClass="path" presetSubtype="0" decel="100000" fill="hold" nodeType="withEffect">
                                  <p:stCondLst>
                                    <p:cond delay="0"/>
                                  </p:stCondLst>
                                  <p:childTnLst>
                                    <p:animMotion origin="layout" path="M -3.84733E-6 0.04494 L -3.84733E-6 1.68407E-6 " pathEditMode="relative" rAng="0" ptsTypes="AA">
                                      <p:cBhvr>
                                        <p:cTn id="54" dur="600" fill="hold"/>
                                        <p:tgtEl>
                                          <p:spTgt spid="2"/>
                                        </p:tgtEl>
                                        <p:attrNameLst>
                                          <p:attrName>ppt_x</p:attrName>
                                          <p:attrName>ppt_y</p:attrName>
                                        </p:attrNameLst>
                                      </p:cBhvr>
                                      <p:rCtr x="0" y="-2247"/>
                                    </p:animMotion>
                                  </p:childTnLst>
                                </p:cTn>
                              </p:par>
                              <p:par>
                                <p:cTn id="55" presetID="10" presetClass="entr" presetSubtype="0" fill="hold" grpId="0" nodeType="withEffect">
                                  <p:stCondLst>
                                    <p:cond delay="0"/>
                                  </p:stCondLst>
                                  <p:childTnLst>
                                    <p:set>
                                      <p:cBhvr>
                                        <p:cTn id="56" dur="1" fill="hold">
                                          <p:stCondLst>
                                            <p:cond delay="0"/>
                                          </p:stCondLst>
                                        </p:cTn>
                                        <p:tgtEl>
                                          <p:spTgt spid="301"/>
                                        </p:tgtEl>
                                        <p:attrNameLst>
                                          <p:attrName>style.visibility</p:attrName>
                                        </p:attrNameLst>
                                      </p:cBhvr>
                                      <p:to>
                                        <p:strVal val="visible"/>
                                      </p:to>
                                    </p:set>
                                    <p:animEffect transition="in" filter="fade">
                                      <p:cBhvr>
                                        <p:cTn id="57" dur="500"/>
                                        <p:tgtEl>
                                          <p:spTgt spid="301"/>
                                        </p:tgtEl>
                                      </p:cBhvr>
                                    </p:animEffect>
                                  </p:childTnLst>
                                </p:cTn>
                              </p:par>
                              <p:par>
                                <p:cTn id="58" presetID="42" presetClass="path" presetSubtype="0" decel="100000" fill="hold" grpId="1" nodeType="withEffect">
                                  <p:stCondLst>
                                    <p:cond delay="0"/>
                                  </p:stCondLst>
                                  <p:childTnLst>
                                    <p:animMotion origin="layout" path="M 2.29167E-6 0.0449 L 2.29167E-6 4.81481E-6 " pathEditMode="relative" rAng="0" ptsTypes="AA">
                                      <p:cBhvr>
                                        <p:cTn id="59" dur="600" fill="hold"/>
                                        <p:tgtEl>
                                          <p:spTgt spid="301"/>
                                        </p:tgtEl>
                                        <p:attrNameLst>
                                          <p:attrName>ppt_x</p:attrName>
                                          <p:attrName>ppt_y</p:attrName>
                                        </p:attrNameLst>
                                      </p:cBhvr>
                                      <p:rCtr x="0" y="-2245"/>
                                    </p:animMotion>
                                  </p:childTnLst>
                                </p:cTn>
                              </p:par>
                              <p:par>
                                <p:cTn id="60" presetID="10" presetClass="entr" presetSubtype="0" fill="hold" nodeType="withEffect">
                                  <p:stCondLst>
                                    <p:cond delay="0"/>
                                  </p:stCondLst>
                                  <p:childTnLst>
                                    <p:set>
                                      <p:cBhvr>
                                        <p:cTn id="61" dur="1" fill="hold">
                                          <p:stCondLst>
                                            <p:cond delay="0"/>
                                          </p:stCondLst>
                                        </p:cTn>
                                        <p:tgtEl>
                                          <p:spTgt spid="101"/>
                                        </p:tgtEl>
                                        <p:attrNameLst>
                                          <p:attrName>style.visibility</p:attrName>
                                        </p:attrNameLst>
                                      </p:cBhvr>
                                      <p:to>
                                        <p:strVal val="visible"/>
                                      </p:to>
                                    </p:set>
                                    <p:animEffect transition="in" filter="fade">
                                      <p:cBhvr>
                                        <p:cTn id="62" dur="500"/>
                                        <p:tgtEl>
                                          <p:spTgt spid="101"/>
                                        </p:tgtEl>
                                      </p:cBhvr>
                                    </p:animEffect>
                                  </p:childTnLst>
                                </p:cTn>
                              </p:par>
                            </p:childTnLst>
                          </p:cTn>
                        </p:par>
                        <p:par>
                          <p:cTn id="63" fill="hold">
                            <p:stCondLst>
                              <p:cond delay="600"/>
                            </p:stCondLst>
                            <p:childTnLst>
                              <p:par>
                                <p:cTn id="64" presetID="22" presetClass="entr" presetSubtype="4" fill="hold" nodeType="afterEffect">
                                  <p:stCondLst>
                                    <p:cond delay="0"/>
                                  </p:stCondLst>
                                  <p:childTnLst>
                                    <p:set>
                                      <p:cBhvr>
                                        <p:cTn id="65" dur="1" fill="hold">
                                          <p:stCondLst>
                                            <p:cond delay="0"/>
                                          </p:stCondLst>
                                        </p:cTn>
                                        <p:tgtEl>
                                          <p:spTgt spid="123"/>
                                        </p:tgtEl>
                                        <p:attrNameLst>
                                          <p:attrName>style.visibility</p:attrName>
                                        </p:attrNameLst>
                                      </p:cBhvr>
                                      <p:to>
                                        <p:strVal val="visible"/>
                                      </p:to>
                                    </p:set>
                                    <p:animEffect transition="in" filter="wipe(down)">
                                      <p:cBhvr>
                                        <p:cTn id="66" dur="500"/>
                                        <p:tgtEl>
                                          <p:spTgt spid="123"/>
                                        </p:tgtEl>
                                      </p:cBhvr>
                                    </p:animEffect>
                                  </p:childTnLst>
                                </p:cTn>
                              </p:par>
                            </p:childTnLst>
                          </p:cTn>
                        </p:par>
                        <p:par>
                          <p:cTn id="67" fill="hold">
                            <p:stCondLst>
                              <p:cond delay="1100"/>
                            </p:stCondLst>
                            <p:childTnLst>
                              <p:par>
                                <p:cTn id="68" presetID="22" presetClass="entr" presetSubtype="4" fill="hold" nodeType="afterEffect">
                                  <p:stCondLst>
                                    <p:cond delay="0"/>
                                  </p:stCondLst>
                                  <p:childTnLst>
                                    <p:set>
                                      <p:cBhvr>
                                        <p:cTn id="69" dur="1" fill="hold">
                                          <p:stCondLst>
                                            <p:cond delay="0"/>
                                          </p:stCondLst>
                                        </p:cTn>
                                        <p:tgtEl>
                                          <p:spTgt spid="124"/>
                                        </p:tgtEl>
                                        <p:attrNameLst>
                                          <p:attrName>style.visibility</p:attrName>
                                        </p:attrNameLst>
                                      </p:cBhvr>
                                      <p:to>
                                        <p:strVal val="visible"/>
                                      </p:to>
                                    </p:set>
                                    <p:animEffect transition="in" filter="wipe(down)">
                                      <p:cBhvr>
                                        <p:cTn id="70" dur="500"/>
                                        <p:tgtEl>
                                          <p:spTgt spid="124"/>
                                        </p:tgtEl>
                                      </p:cBhvr>
                                    </p:animEffect>
                                  </p:childTnLst>
                                </p:cTn>
                              </p:par>
                            </p:childTnLst>
                          </p:cTn>
                        </p:par>
                        <p:par>
                          <p:cTn id="71" fill="hold">
                            <p:stCondLst>
                              <p:cond delay="1600"/>
                            </p:stCondLst>
                            <p:childTnLst>
                              <p:par>
                                <p:cTn id="72" presetID="10" presetClass="entr" presetSubtype="0" fill="hold" nodeType="afterEffect">
                                  <p:stCondLst>
                                    <p:cond delay="0"/>
                                  </p:stCondLst>
                                  <p:childTnLst>
                                    <p:set>
                                      <p:cBhvr>
                                        <p:cTn id="73" dur="1" fill="hold">
                                          <p:stCondLst>
                                            <p:cond delay="0"/>
                                          </p:stCondLst>
                                        </p:cTn>
                                        <p:tgtEl>
                                          <p:spTgt spid="125"/>
                                        </p:tgtEl>
                                        <p:attrNameLst>
                                          <p:attrName>style.visibility</p:attrName>
                                        </p:attrNameLst>
                                      </p:cBhvr>
                                      <p:to>
                                        <p:strVal val="visible"/>
                                      </p:to>
                                    </p:set>
                                    <p:animEffect transition="in" filter="fade">
                                      <p:cBhvr>
                                        <p:cTn id="74" dur="500"/>
                                        <p:tgtEl>
                                          <p:spTgt spid="125"/>
                                        </p:tgtEl>
                                      </p:cBhvr>
                                    </p:animEffect>
                                  </p:childTnLst>
                                </p:cTn>
                              </p:par>
                            </p:childTnLst>
                          </p:cTn>
                        </p:par>
                        <p:par>
                          <p:cTn id="75" fill="hold">
                            <p:stCondLst>
                              <p:cond delay="2100"/>
                            </p:stCondLst>
                            <p:childTnLst>
                              <p:par>
                                <p:cTn id="76" presetID="22" presetClass="entr" presetSubtype="8" fill="hold" nodeType="afterEffect">
                                  <p:stCondLst>
                                    <p:cond delay="0"/>
                                  </p:stCondLst>
                                  <p:childTnLst>
                                    <p:set>
                                      <p:cBhvr>
                                        <p:cTn id="77" dur="1" fill="hold">
                                          <p:stCondLst>
                                            <p:cond delay="0"/>
                                          </p:stCondLst>
                                        </p:cTn>
                                        <p:tgtEl>
                                          <p:spTgt spid="100"/>
                                        </p:tgtEl>
                                        <p:attrNameLst>
                                          <p:attrName>style.visibility</p:attrName>
                                        </p:attrNameLst>
                                      </p:cBhvr>
                                      <p:to>
                                        <p:strVal val="visible"/>
                                      </p:to>
                                    </p:set>
                                    <p:animEffect transition="in" filter="wipe(left)">
                                      <p:cBhvr>
                                        <p:cTn id="78" dur="500"/>
                                        <p:tgtEl>
                                          <p:spTgt spid="100"/>
                                        </p:tgtEl>
                                      </p:cBhvr>
                                    </p:animEffect>
                                  </p:childTnLst>
                                </p:cTn>
                              </p:par>
                            </p:childTnLst>
                          </p:cTn>
                        </p:par>
                        <p:par>
                          <p:cTn id="79" fill="hold">
                            <p:stCondLst>
                              <p:cond delay="2600"/>
                            </p:stCondLst>
                            <p:childTnLst>
                              <p:par>
                                <p:cTn id="80" presetID="10" presetClass="entr" presetSubtype="0" fill="hold" nodeType="afterEffect">
                                  <p:stCondLst>
                                    <p:cond delay="0"/>
                                  </p:stCondLst>
                                  <p:childTnLst>
                                    <p:set>
                                      <p:cBhvr>
                                        <p:cTn id="81" dur="1" fill="hold">
                                          <p:stCondLst>
                                            <p:cond delay="0"/>
                                          </p:stCondLst>
                                        </p:cTn>
                                        <p:tgtEl>
                                          <p:spTgt spid="133"/>
                                        </p:tgtEl>
                                        <p:attrNameLst>
                                          <p:attrName>style.visibility</p:attrName>
                                        </p:attrNameLst>
                                      </p:cBhvr>
                                      <p:to>
                                        <p:strVal val="visible"/>
                                      </p:to>
                                    </p:set>
                                    <p:animEffect transition="in" filter="fade">
                                      <p:cBhvr>
                                        <p:cTn id="82" dur="500"/>
                                        <p:tgtEl>
                                          <p:spTgt spid="133"/>
                                        </p:tgtEl>
                                      </p:cBhvr>
                                    </p:animEffect>
                                  </p:childTnLst>
                                </p:cTn>
                              </p:par>
                            </p:childTnLst>
                          </p:cTn>
                        </p:par>
                        <p:par>
                          <p:cTn id="83" fill="hold">
                            <p:stCondLst>
                              <p:cond delay="3100"/>
                            </p:stCondLst>
                            <p:childTnLst>
                              <p:par>
                                <p:cTn id="84" presetID="22" presetClass="entr" presetSubtype="8" fill="hold" nodeType="afterEffect">
                                  <p:stCondLst>
                                    <p:cond delay="0"/>
                                  </p:stCondLst>
                                  <p:childTnLst>
                                    <p:set>
                                      <p:cBhvr>
                                        <p:cTn id="85" dur="1" fill="hold">
                                          <p:stCondLst>
                                            <p:cond delay="0"/>
                                          </p:stCondLst>
                                        </p:cTn>
                                        <p:tgtEl>
                                          <p:spTgt spid="98"/>
                                        </p:tgtEl>
                                        <p:attrNameLst>
                                          <p:attrName>style.visibility</p:attrName>
                                        </p:attrNameLst>
                                      </p:cBhvr>
                                      <p:to>
                                        <p:strVal val="visible"/>
                                      </p:to>
                                    </p:set>
                                    <p:animEffect transition="in" filter="wipe(left)">
                                      <p:cBhvr>
                                        <p:cTn id="86" dur="500"/>
                                        <p:tgtEl>
                                          <p:spTgt spid="98"/>
                                        </p:tgtEl>
                                      </p:cBhvr>
                                    </p:animEffect>
                                  </p:childTnLst>
                                </p:cTn>
                              </p:par>
                            </p:childTnLst>
                          </p:cTn>
                        </p:par>
                        <p:par>
                          <p:cTn id="87" fill="hold">
                            <p:stCondLst>
                              <p:cond delay="3600"/>
                            </p:stCondLst>
                            <p:childTnLst>
                              <p:par>
                                <p:cTn id="88" presetID="10" presetClass="entr" presetSubtype="0" fill="hold" nodeType="afterEffect">
                                  <p:stCondLst>
                                    <p:cond delay="0"/>
                                  </p:stCondLst>
                                  <p:childTnLst>
                                    <p:set>
                                      <p:cBhvr>
                                        <p:cTn id="89" dur="1" fill="hold">
                                          <p:stCondLst>
                                            <p:cond delay="0"/>
                                          </p:stCondLst>
                                        </p:cTn>
                                        <p:tgtEl>
                                          <p:spTgt spid="141"/>
                                        </p:tgtEl>
                                        <p:attrNameLst>
                                          <p:attrName>style.visibility</p:attrName>
                                        </p:attrNameLst>
                                      </p:cBhvr>
                                      <p:to>
                                        <p:strVal val="visible"/>
                                      </p:to>
                                    </p:set>
                                    <p:animEffect transition="in" filter="fade">
                                      <p:cBhvr>
                                        <p:cTn id="90"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4" grpId="0"/>
      <p:bldP spid="304" grpId="1"/>
      <p:bldP spid="300" grpId="0"/>
      <p:bldP spid="300" grpId="1"/>
      <p:bldP spid="301" grpId="0"/>
      <p:bldP spid="301"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Arrow: Right 16">
            <a:extLst>
              <a:ext uri="{FF2B5EF4-FFF2-40B4-BE49-F238E27FC236}">
                <a16:creationId xmlns:a16="http://schemas.microsoft.com/office/drawing/2014/main" id="{8FF87738-A9E1-4230-97BC-F5CCFB3540A0}"/>
              </a:ext>
            </a:extLst>
          </p:cNvPr>
          <p:cNvSpPr/>
          <p:nvPr/>
        </p:nvSpPr>
        <p:spPr bwMode="auto">
          <a:xfrm>
            <a:off x="4163259" y="2638307"/>
            <a:ext cx="3939128" cy="38217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 name="Group 11">
            <a:extLst>
              <a:ext uri="{FF2B5EF4-FFF2-40B4-BE49-F238E27FC236}">
                <a16:creationId xmlns:a16="http://schemas.microsoft.com/office/drawing/2014/main" id="{3685F59B-06D1-489F-8DE4-F2181D2C047F}"/>
              </a:ext>
            </a:extLst>
          </p:cNvPr>
          <p:cNvGrpSpPr/>
          <p:nvPr/>
        </p:nvGrpSpPr>
        <p:grpSpPr>
          <a:xfrm>
            <a:off x="8195304" y="2483037"/>
            <a:ext cx="3348176" cy="692717"/>
            <a:chOff x="8365083" y="2224917"/>
            <a:chExt cx="3417539" cy="707067"/>
          </a:xfrm>
          <a:solidFill>
            <a:srgbClr val="0070C0"/>
          </a:solidFill>
        </p:grpSpPr>
        <p:sp>
          <p:nvSpPr>
            <p:cNvPr id="10" name="Rectangle 9">
              <a:extLst>
                <a:ext uri="{FF2B5EF4-FFF2-40B4-BE49-F238E27FC236}">
                  <a16:creationId xmlns:a16="http://schemas.microsoft.com/office/drawing/2014/main" id="{8A8E764D-4218-479D-9CE0-5EDC6DF2996E}"/>
                </a:ext>
              </a:extLst>
            </p:cNvPr>
            <p:cNvSpPr/>
            <p:nvPr/>
          </p:nvSpPr>
          <p:spPr bwMode="auto">
            <a:xfrm>
              <a:off x="8365083" y="2224917"/>
              <a:ext cx="3417539" cy="70706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solidFill>
                  <a:schemeClr val="bg1"/>
                </a:solidFill>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CFDA70CD-8968-4C24-94EB-9609B70D7D73}"/>
                </a:ext>
              </a:extLst>
            </p:cNvPr>
            <p:cNvSpPr txBox="1"/>
            <p:nvPr/>
          </p:nvSpPr>
          <p:spPr>
            <a:xfrm>
              <a:off x="8547328" y="2241434"/>
              <a:ext cx="3061308" cy="674031"/>
            </a:xfrm>
            <a:prstGeom prst="rect">
              <a:avLst/>
            </a:prstGeom>
            <a:grpFill/>
            <a:ln>
              <a:noFill/>
            </a:ln>
          </p:spPr>
          <p:txBody>
            <a:bodyPr wrap="square">
              <a:spAutoFit/>
            </a:bodyPr>
            <a:lstStyle/>
            <a:p>
              <a:pPr algn="ctr" defTabSz="913412">
                <a:lnSpc>
                  <a:spcPct val="90000"/>
                </a:lnSpc>
                <a:spcAft>
                  <a:spcPts val="588"/>
                </a:spcAft>
              </a:pPr>
              <a:r>
                <a:rPr lang="en-US" sz="1371" dirty="0">
                  <a:solidFill>
                    <a:schemeClr val="bg1"/>
                  </a:solidFill>
                  <a:latin typeface="Consolas" panose="020B0609020204030204" pitchFamily="49" charset="0"/>
                </a:rPr>
                <a:t>776C B326 AB0C D5F0 A974  C1B9 6060 44D8 4852 01F2 DB19 CF8E 3749 BDEE 5F36 E200</a:t>
              </a:r>
            </a:p>
          </p:txBody>
        </p:sp>
      </p:grpSp>
      <p:grpSp>
        <p:nvGrpSpPr>
          <p:cNvPr id="90" name="Group 89">
            <a:extLst>
              <a:ext uri="{FF2B5EF4-FFF2-40B4-BE49-F238E27FC236}">
                <a16:creationId xmlns:a16="http://schemas.microsoft.com/office/drawing/2014/main" id="{A9EBE6CF-1A62-4B97-AD47-88756EACA50E}"/>
              </a:ext>
            </a:extLst>
          </p:cNvPr>
          <p:cNvGrpSpPr/>
          <p:nvPr/>
        </p:nvGrpSpPr>
        <p:grpSpPr>
          <a:xfrm>
            <a:off x="8195302" y="3418212"/>
            <a:ext cx="3348176" cy="692717"/>
            <a:chOff x="8365083" y="2224917"/>
            <a:chExt cx="3417539" cy="707067"/>
          </a:xfrm>
          <a:solidFill>
            <a:srgbClr val="0070C0"/>
          </a:solidFill>
        </p:grpSpPr>
        <p:sp>
          <p:nvSpPr>
            <p:cNvPr id="91" name="Rectangle 90">
              <a:extLst>
                <a:ext uri="{FF2B5EF4-FFF2-40B4-BE49-F238E27FC236}">
                  <a16:creationId xmlns:a16="http://schemas.microsoft.com/office/drawing/2014/main" id="{67670900-ECD9-480D-9748-AC7677D85208}"/>
                </a:ext>
              </a:extLst>
            </p:cNvPr>
            <p:cNvSpPr/>
            <p:nvPr/>
          </p:nvSpPr>
          <p:spPr bwMode="auto">
            <a:xfrm>
              <a:off x="8365083" y="2224917"/>
              <a:ext cx="3417539" cy="70706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solidFill>
                  <a:schemeClr val="bg1"/>
                </a:solidFill>
                <a:latin typeface="Segoe UI"/>
                <a:ea typeface="Segoe UI" pitchFamily="34" charset="0"/>
                <a:cs typeface="Segoe UI" pitchFamily="34" charset="0"/>
              </a:endParaRPr>
            </a:p>
          </p:txBody>
        </p:sp>
        <p:sp>
          <p:nvSpPr>
            <p:cNvPr id="92" name="TextBox 91">
              <a:extLst>
                <a:ext uri="{FF2B5EF4-FFF2-40B4-BE49-F238E27FC236}">
                  <a16:creationId xmlns:a16="http://schemas.microsoft.com/office/drawing/2014/main" id="{DDEDA21A-93B2-4B11-8774-CD699DBADC3B}"/>
                </a:ext>
              </a:extLst>
            </p:cNvPr>
            <p:cNvSpPr txBox="1"/>
            <p:nvPr/>
          </p:nvSpPr>
          <p:spPr>
            <a:xfrm>
              <a:off x="8556680" y="2241434"/>
              <a:ext cx="3061311" cy="674031"/>
            </a:xfrm>
            <a:prstGeom prst="rect">
              <a:avLst/>
            </a:prstGeom>
            <a:grpFill/>
            <a:ln>
              <a:noFill/>
            </a:ln>
          </p:spPr>
          <p:txBody>
            <a:bodyPr wrap="square">
              <a:spAutoFit/>
            </a:bodyPr>
            <a:lstStyle/>
            <a:p>
              <a:pPr algn="ctr" defTabSz="913412">
                <a:lnSpc>
                  <a:spcPct val="90000"/>
                </a:lnSpc>
                <a:spcAft>
                  <a:spcPts val="588"/>
                </a:spcAft>
              </a:pPr>
              <a:r>
                <a:rPr lang="en-US" sz="1371" dirty="0">
                  <a:solidFill>
                    <a:schemeClr val="bg1"/>
                  </a:solidFill>
                  <a:latin typeface="Consolas" panose="020B0609020204030204" pitchFamily="49" charset="0"/>
                </a:rPr>
                <a:t>12D6 AE1B 4A5C 1C99 BA6E  4D60 C22C 42AB E56D 0E08  B311 1222 8806 06A1 2A9B 5AAB</a:t>
              </a:r>
            </a:p>
          </p:txBody>
        </p:sp>
      </p:grpSp>
      <p:grpSp>
        <p:nvGrpSpPr>
          <p:cNvPr id="93" name="Group 92">
            <a:extLst>
              <a:ext uri="{FF2B5EF4-FFF2-40B4-BE49-F238E27FC236}">
                <a16:creationId xmlns:a16="http://schemas.microsoft.com/office/drawing/2014/main" id="{198F53AC-B32E-4536-985E-6C553AC441BA}"/>
              </a:ext>
            </a:extLst>
          </p:cNvPr>
          <p:cNvGrpSpPr/>
          <p:nvPr/>
        </p:nvGrpSpPr>
        <p:grpSpPr>
          <a:xfrm>
            <a:off x="8195301" y="4353387"/>
            <a:ext cx="3348176" cy="692717"/>
            <a:chOff x="8365083" y="2224917"/>
            <a:chExt cx="3417539" cy="707067"/>
          </a:xfrm>
          <a:solidFill>
            <a:srgbClr val="0070C0"/>
          </a:solidFill>
        </p:grpSpPr>
        <p:sp>
          <p:nvSpPr>
            <p:cNvPr id="94" name="Rectangle 93">
              <a:extLst>
                <a:ext uri="{FF2B5EF4-FFF2-40B4-BE49-F238E27FC236}">
                  <a16:creationId xmlns:a16="http://schemas.microsoft.com/office/drawing/2014/main" id="{3CA3F338-DFA5-4BA3-AC52-C4709E16244A}"/>
                </a:ext>
              </a:extLst>
            </p:cNvPr>
            <p:cNvSpPr/>
            <p:nvPr/>
          </p:nvSpPr>
          <p:spPr bwMode="auto">
            <a:xfrm>
              <a:off x="8365083" y="2224917"/>
              <a:ext cx="3417539" cy="70706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solidFill>
                  <a:schemeClr val="bg1"/>
                </a:solidFill>
                <a:latin typeface="Segoe UI"/>
                <a:ea typeface="Segoe UI" pitchFamily="34" charset="0"/>
                <a:cs typeface="Segoe UI" pitchFamily="34" charset="0"/>
              </a:endParaRPr>
            </a:p>
          </p:txBody>
        </p:sp>
        <p:sp>
          <p:nvSpPr>
            <p:cNvPr id="95" name="TextBox 94">
              <a:extLst>
                <a:ext uri="{FF2B5EF4-FFF2-40B4-BE49-F238E27FC236}">
                  <a16:creationId xmlns:a16="http://schemas.microsoft.com/office/drawing/2014/main" id="{2E34D1A1-27A7-4349-8CE9-917CA60B0D46}"/>
                </a:ext>
              </a:extLst>
            </p:cNvPr>
            <p:cNvSpPr txBox="1"/>
            <p:nvPr/>
          </p:nvSpPr>
          <p:spPr>
            <a:xfrm>
              <a:off x="8556682" y="2257953"/>
              <a:ext cx="3061311" cy="674031"/>
            </a:xfrm>
            <a:prstGeom prst="rect">
              <a:avLst/>
            </a:prstGeom>
            <a:grpFill/>
            <a:ln>
              <a:noFill/>
            </a:ln>
          </p:spPr>
          <p:txBody>
            <a:bodyPr wrap="square">
              <a:spAutoFit/>
            </a:bodyPr>
            <a:lstStyle/>
            <a:p>
              <a:pPr algn="ctr" defTabSz="913412">
                <a:lnSpc>
                  <a:spcPct val="90000"/>
                </a:lnSpc>
                <a:spcAft>
                  <a:spcPts val="588"/>
                </a:spcAft>
              </a:pPr>
              <a:r>
                <a:rPr lang="en-US" sz="1371" dirty="0">
                  <a:solidFill>
                    <a:schemeClr val="bg1"/>
                  </a:solidFill>
                  <a:latin typeface="Consolas" panose="020B0609020204030204" pitchFamily="49" charset="0"/>
                </a:rPr>
                <a:t>145F C9AC 382D D6B4 E7C0 12F6  C9EC 3DD0 3BDB 0565 F65D 6C0C  59F8 3B16 6C4F 1C98</a:t>
              </a:r>
            </a:p>
          </p:txBody>
        </p:sp>
      </p:grpSp>
      <p:grpSp>
        <p:nvGrpSpPr>
          <p:cNvPr id="96" name="Group 95">
            <a:extLst>
              <a:ext uri="{FF2B5EF4-FFF2-40B4-BE49-F238E27FC236}">
                <a16:creationId xmlns:a16="http://schemas.microsoft.com/office/drawing/2014/main" id="{4228A212-0CB9-484D-BEE0-66E9AE74CEC4}"/>
              </a:ext>
            </a:extLst>
          </p:cNvPr>
          <p:cNvGrpSpPr/>
          <p:nvPr/>
        </p:nvGrpSpPr>
        <p:grpSpPr>
          <a:xfrm>
            <a:off x="8195300" y="5288561"/>
            <a:ext cx="3348176" cy="692717"/>
            <a:chOff x="8365083" y="2224917"/>
            <a:chExt cx="3417539" cy="707067"/>
          </a:xfrm>
          <a:solidFill>
            <a:srgbClr val="0070C0"/>
          </a:solidFill>
        </p:grpSpPr>
        <p:sp>
          <p:nvSpPr>
            <p:cNvPr id="97" name="Rectangle 96">
              <a:extLst>
                <a:ext uri="{FF2B5EF4-FFF2-40B4-BE49-F238E27FC236}">
                  <a16:creationId xmlns:a16="http://schemas.microsoft.com/office/drawing/2014/main" id="{6AD2F43A-E963-499E-B294-E1D076C97904}"/>
                </a:ext>
              </a:extLst>
            </p:cNvPr>
            <p:cNvSpPr/>
            <p:nvPr/>
          </p:nvSpPr>
          <p:spPr bwMode="auto">
            <a:xfrm>
              <a:off x="8365083" y="2224917"/>
              <a:ext cx="3417539" cy="707067"/>
            </a:xfrm>
            <a:prstGeom prst="rect">
              <a:avLst/>
            </a:prstGeom>
            <a:grp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solidFill>
                  <a:schemeClr val="bg1"/>
                </a:solidFill>
                <a:latin typeface="Segoe UI"/>
                <a:ea typeface="Segoe UI" pitchFamily="34" charset="0"/>
                <a:cs typeface="Segoe UI" pitchFamily="34" charset="0"/>
              </a:endParaRPr>
            </a:p>
          </p:txBody>
        </p:sp>
        <p:sp>
          <p:nvSpPr>
            <p:cNvPr id="98" name="TextBox 97">
              <a:extLst>
                <a:ext uri="{FF2B5EF4-FFF2-40B4-BE49-F238E27FC236}">
                  <a16:creationId xmlns:a16="http://schemas.microsoft.com/office/drawing/2014/main" id="{0F20A0E9-485B-4F71-9CB0-C4F04E40B0F0}"/>
                </a:ext>
              </a:extLst>
            </p:cNvPr>
            <p:cNvSpPr txBox="1"/>
            <p:nvPr/>
          </p:nvSpPr>
          <p:spPr>
            <a:xfrm>
              <a:off x="8556682" y="2257953"/>
              <a:ext cx="3061311" cy="674031"/>
            </a:xfrm>
            <a:prstGeom prst="rect">
              <a:avLst/>
            </a:prstGeom>
            <a:grpFill/>
            <a:ln>
              <a:noFill/>
            </a:ln>
          </p:spPr>
          <p:txBody>
            <a:bodyPr wrap="square">
              <a:spAutoFit/>
            </a:bodyPr>
            <a:lstStyle/>
            <a:p>
              <a:pPr algn="ctr" defTabSz="913412">
                <a:lnSpc>
                  <a:spcPct val="90000"/>
                </a:lnSpc>
                <a:spcAft>
                  <a:spcPts val="588"/>
                </a:spcAft>
              </a:pPr>
              <a:r>
                <a:rPr lang="en-US" sz="1371" dirty="0">
                  <a:solidFill>
                    <a:schemeClr val="bg1"/>
                  </a:solidFill>
                  <a:latin typeface="Consolas" panose="020B0609020204030204" pitchFamily="49" charset="0"/>
                </a:rPr>
                <a:t>DB33 ABB6 DA85 6A75 F987 85C9 3E34 E78E 7566 465F BD6D 1485 6FFB 86E6 0E33 9088</a:t>
              </a:r>
            </a:p>
          </p:txBody>
        </p:sp>
      </p:grpSp>
      <p:grpSp>
        <p:nvGrpSpPr>
          <p:cNvPr id="105" name="Group 104">
            <a:extLst>
              <a:ext uri="{FF2B5EF4-FFF2-40B4-BE49-F238E27FC236}">
                <a16:creationId xmlns:a16="http://schemas.microsoft.com/office/drawing/2014/main" id="{6F56DAAA-CD68-40D9-9708-EBA627673A14}"/>
              </a:ext>
            </a:extLst>
          </p:cNvPr>
          <p:cNvGrpSpPr/>
          <p:nvPr/>
        </p:nvGrpSpPr>
        <p:grpSpPr>
          <a:xfrm>
            <a:off x="640584" y="2483035"/>
            <a:ext cx="3348176" cy="692717"/>
            <a:chOff x="8365083" y="2224917"/>
            <a:chExt cx="3417539" cy="707067"/>
          </a:xfrm>
          <a:solidFill>
            <a:srgbClr val="0070C0"/>
          </a:solidFill>
        </p:grpSpPr>
        <p:sp>
          <p:nvSpPr>
            <p:cNvPr id="106" name="Rectangle 105">
              <a:extLst>
                <a:ext uri="{FF2B5EF4-FFF2-40B4-BE49-F238E27FC236}">
                  <a16:creationId xmlns:a16="http://schemas.microsoft.com/office/drawing/2014/main" id="{3BBD133F-3764-4A9F-B718-965246F7F3FA}"/>
                </a:ext>
              </a:extLst>
            </p:cNvPr>
            <p:cNvSpPr/>
            <p:nvPr/>
          </p:nvSpPr>
          <p:spPr bwMode="auto">
            <a:xfrm>
              <a:off x="8365083" y="2224917"/>
              <a:ext cx="3417539" cy="707067"/>
            </a:xfrm>
            <a:prstGeom prst="rect">
              <a:avLst/>
            </a:prstGeom>
            <a:grpFill/>
            <a:ln>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solidFill>
                  <a:schemeClr val="bg1"/>
                </a:solidFill>
                <a:latin typeface="Segoe UI"/>
                <a:ea typeface="Segoe UI" pitchFamily="34" charset="0"/>
                <a:cs typeface="Segoe UI" pitchFamily="34" charset="0"/>
              </a:endParaRPr>
            </a:p>
          </p:txBody>
        </p:sp>
        <p:sp>
          <p:nvSpPr>
            <p:cNvPr id="107" name="TextBox 106">
              <a:extLst>
                <a:ext uri="{FF2B5EF4-FFF2-40B4-BE49-F238E27FC236}">
                  <a16:creationId xmlns:a16="http://schemas.microsoft.com/office/drawing/2014/main" id="{E3DA9174-4E03-4B5E-9F1C-71551F300B5F}"/>
                </a:ext>
              </a:extLst>
            </p:cNvPr>
            <p:cNvSpPr txBox="1"/>
            <p:nvPr/>
          </p:nvSpPr>
          <p:spPr>
            <a:xfrm>
              <a:off x="8543198" y="2407634"/>
              <a:ext cx="3061308" cy="341632"/>
            </a:xfrm>
            <a:prstGeom prst="rect">
              <a:avLst/>
            </a:prstGeom>
            <a:grpFill/>
            <a:ln>
              <a:noFill/>
            </a:ln>
          </p:spPr>
          <p:txBody>
            <a:bodyPr wrap="square">
              <a:spAutoFit/>
            </a:bodyPr>
            <a:lstStyle/>
            <a:p>
              <a:pPr algn="ctr" defTabSz="913412">
                <a:lnSpc>
                  <a:spcPct val="90000"/>
                </a:lnSpc>
                <a:spcAft>
                  <a:spcPts val="588"/>
                </a:spcAft>
              </a:pPr>
              <a:r>
                <a:rPr lang="en-US" sz="1764" dirty="0">
                  <a:solidFill>
                    <a:schemeClr val="bg1"/>
                  </a:solidFill>
                  <a:latin typeface="Segoe UI Semilight" panose="020B0402040204020203" pitchFamily="34" charset="0"/>
                  <a:cs typeface="Segoe UI Semilight" panose="020B0402040204020203" pitchFamily="34" charset="0"/>
                </a:rPr>
                <a:t>Fox</a:t>
              </a:r>
            </a:p>
          </p:txBody>
        </p:sp>
      </p:grpSp>
      <p:sp>
        <p:nvSpPr>
          <p:cNvPr id="18" name="Arrow: Right 17">
            <a:extLst>
              <a:ext uri="{FF2B5EF4-FFF2-40B4-BE49-F238E27FC236}">
                <a16:creationId xmlns:a16="http://schemas.microsoft.com/office/drawing/2014/main" id="{7513EB15-5759-4ECD-9E46-21677B8F6774}"/>
              </a:ext>
            </a:extLst>
          </p:cNvPr>
          <p:cNvSpPr/>
          <p:nvPr/>
        </p:nvSpPr>
        <p:spPr bwMode="auto">
          <a:xfrm>
            <a:off x="4176467" y="3573483"/>
            <a:ext cx="3939128" cy="38217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 name="Arrow: Right 18">
            <a:extLst>
              <a:ext uri="{FF2B5EF4-FFF2-40B4-BE49-F238E27FC236}">
                <a16:creationId xmlns:a16="http://schemas.microsoft.com/office/drawing/2014/main" id="{C7647AEB-5402-4541-B3D8-DC1CBDA01EAA}"/>
              </a:ext>
            </a:extLst>
          </p:cNvPr>
          <p:cNvSpPr/>
          <p:nvPr/>
        </p:nvSpPr>
        <p:spPr bwMode="auto">
          <a:xfrm>
            <a:off x="4163259" y="4508657"/>
            <a:ext cx="3939128" cy="38217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 name="Arrow: Right 19">
            <a:extLst>
              <a:ext uri="{FF2B5EF4-FFF2-40B4-BE49-F238E27FC236}">
                <a16:creationId xmlns:a16="http://schemas.microsoft.com/office/drawing/2014/main" id="{56074110-4F85-4AA0-8A7A-948491EC97CC}"/>
              </a:ext>
            </a:extLst>
          </p:cNvPr>
          <p:cNvSpPr/>
          <p:nvPr/>
        </p:nvSpPr>
        <p:spPr bwMode="auto">
          <a:xfrm>
            <a:off x="4163259" y="5460014"/>
            <a:ext cx="3939128" cy="382174"/>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 name="Rectangle 15">
            <a:extLst>
              <a:ext uri="{FF2B5EF4-FFF2-40B4-BE49-F238E27FC236}">
                <a16:creationId xmlns:a16="http://schemas.microsoft.com/office/drawing/2014/main" id="{3A34ABD8-F777-4B24-BA3B-F22DEBA8DBE6}"/>
              </a:ext>
            </a:extLst>
          </p:cNvPr>
          <p:cNvSpPr/>
          <p:nvPr/>
        </p:nvSpPr>
        <p:spPr bwMode="auto">
          <a:xfrm>
            <a:off x="4414043" y="1556792"/>
            <a:ext cx="3355973" cy="4797727"/>
          </a:xfrm>
          <a:prstGeom prst="rect">
            <a:avLst/>
          </a:prstGeom>
          <a:solidFill>
            <a:srgbClr val="0070C0">
              <a:alpha val="5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 name="TextBox 20">
            <a:extLst>
              <a:ext uri="{FF2B5EF4-FFF2-40B4-BE49-F238E27FC236}">
                <a16:creationId xmlns:a16="http://schemas.microsoft.com/office/drawing/2014/main" id="{F551BC6B-97B0-4512-BDD5-29E01CB09E4A}"/>
              </a:ext>
            </a:extLst>
          </p:cNvPr>
          <p:cNvSpPr txBox="1"/>
          <p:nvPr/>
        </p:nvSpPr>
        <p:spPr>
          <a:xfrm>
            <a:off x="4592441" y="1795836"/>
            <a:ext cx="2999175" cy="578938"/>
          </a:xfrm>
          <a:prstGeom prst="rect">
            <a:avLst/>
          </a:prstGeom>
          <a:noFill/>
        </p:spPr>
        <p:txBody>
          <a:bodyPr wrap="square">
            <a:spAutoFit/>
          </a:bodyPr>
          <a:lstStyle/>
          <a:p>
            <a:pPr algn="ctr" defTabSz="913412">
              <a:lnSpc>
                <a:spcPct val="90000"/>
              </a:lnSpc>
              <a:spcAft>
                <a:spcPts val="588"/>
              </a:spcAft>
            </a:pPr>
            <a:r>
              <a:rPr lang="en-US" sz="1764" dirty="0">
                <a:solidFill>
                  <a:srgbClr val="FF0000"/>
                </a:solidFill>
                <a:latin typeface="Segoe UI Semibold"/>
              </a:rPr>
              <a:t>Cryptographic hash function</a:t>
            </a:r>
          </a:p>
        </p:txBody>
      </p:sp>
      <p:sp>
        <p:nvSpPr>
          <p:cNvPr id="22" name="TextBox 21">
            <a:extLst>
              <a:ext uri="{FF2B5EF4-FFF2-40B4-BE49-F238E27FC236}">
                <a16:creationId xmlns:a16="http://schemas.microsoft.com/office/drawing/2014/main" id="{BB258B07-9BB5-495F-9D83-495D52E1C020}"/>
              </a:ext>
            </a:extLst>
          </p:cNvPr>
          <p:cNvSpPr txBox="1"/>
          <p:nvPr/>
        </p:nvSpPr>
        <p:spPr>
          <a:xfrm>
            <a:off x="815083" y="1935013"/>
            <a:ext cx="2999175" cy="334698"/>
          </a:xfrm>
          <a:prstGeom prst="rect">
            <a:avLst/>
          </a:prstGeom>
          <a:noFill/>
        </p:spPr>
        <p:txBody>
          <a:bodyPr wrap="square">
            <a:spAutoFit/>
          </a:bodyPr>
          <a:lstStyle/>
          <a:p>
            <a:pPr algn="ctr" defTabSz="913412">
              <a:lnSpc>
                <a:spcPct val="90000"/>
              </a:lnSpc>
              <a:spcAft>
                <a:spcPts val="588"/>
              </a:spcAft>
            </a:pPr>
            <a:r>
              <a:rPr lang="en-US" sz="1764" dirty="0">
                <a:solidFill>
                  <a:srgbClr val="0070C0"/>
                </a:solidFill>
                <a:latin typeface="Segoe UI Semibold"/>
              </a:rPr>
              <a:t>Input</a:t>
            </a:r>
          </a:p>
        </p:txBody>
      </p:sp>
      <p:sp>
        <p:nvSpPr>
          <p:cNvPr id="23" name="TextBox 22">
            <a:extLst>
              <a:ext uri="{FF2B5EF4-FFF2-40B4-BE49-F238E27FC236}">
                <a16:creationId xmlns:a16="http://schemas.microsoft.com/office/drawing/2014/main" id="{8610EE83-147F-418E-8A53-B1446E1184AD}"/>
              </a:ext>
            </a:extLst>
          </p:cNvPr>
          <p:cNvSpPr txBox="1"/>
          <p:nvPr/>
        </p:nvSpPr>
        <p:spPr>
          <a:xfrm>
            <a:off x="8369798" y="1905881"/>
            <a:ext cx="2999175" cy="334698"/>
          </a:xfrm>
          <a:prstGeom prst="rect">
            <a:avLst/>
          </a:prstGeom>
          <a:noFill/>
        </p:spPr>
        <p:txBody>
          <a:bodyPr wrap="square">
            <a:spAutoFit/>
          </a:bodyPr>
          <a:lstStyle/>
          <a:p>
            <a:pPr algn="ctr" defTabSz="913412">
              <a:lnSpc>
                <a:spcPct val="90000"/>
              </a:lnSpc>
              <a:spcAft>
                <a:spcPts val="588"/>
              </a:spcAft>
            </a:pPr>
            <a:r>
              <a:rPr lang="en-US" sz="1764" dirty="0">
                <a:solidFill>
                  <a:srgbClr val="0070C0"/>
                </a:solidFill>
                <a:latin typeface="Segoe UI Semibold"/>
              </a:rPr>
              <a:t>Digest (hash)</a:t>
            </a:r>
          </a:p>
        </p:txBody>
      </p:sp>
      <p:sp>
        <p:nvSpPr>
          <p:cNvPr id="13" name="TextBox 12">
            <a:extLst>
              <a:ext uri="{FF2B5EF4-FFF2-40B4-BE49-F238E27FC236}">
                <a16:creationId xmlns:a16="http://schemas.microsoft.com/office/drawing/2014/main" id="{03483A6C-2FF6-4A46-82AE-530DA45E8A6B}"/>
              </a:ext>
            </a:extLst>
          </p:cNvPr>
          <p:cNvSpPr txBox="1"/>
          <p:nvPr/>
        </p:nvSpPr>
        <p:spPr>
          <a:xfrm>
            <a:off x="640583" y="3446039"/>
            <a:ext cx="3348175" cy="669426"/>
          </a:xfrm>
          <a:prstGeom prst="rect">
            <a:avLst/>
          </a:prstGeom>
          <a:solidFill>
            <a:srgbClr val="0070C0"/>
          </a:solidFill>
          <a:ln>
            <a:solidFill>
              <a:schemeClr val="tx2"/>
            </a:solidFill>
          </a:ln>
        </p:spPr>
        <p:txBody>
          <a:bodyPr wrap="square" lIns="0" tIns="89572" rIns="0" bIns="89572" rtlCol="0" anchor="ctr">
            <a:spAutoFit/>
          </a:bodyPr>
          <a:lstStyle/>
          <a:p>
            <a:pPr algn="ctr" defTabSz="913412">
              <a:lnSpc>
                <a:spcPct val="90000"/>
              </a:lnSpc>
              <a:spcAft>
                <a:spcPts val="588"/>
              </a:spcAft>
            </a:pPr>
            <a:r>
              <a:rPr lang="en-US" sz="1764" dirty="0">
                <a:solidFill>
                  <a:schemeClr val="bg1"/>
                </a:solidFill>
                <a:latin typeface="Segoe UI Semilight" panose="020B0402040204020203" pitchFamily="34" charset="0"/>
                <a:cs typeface="Segoe UI Semilight" panose="020B0402040204020203" pitchFamily="34" charset="0"/>
              </a:rPr>
              <a:t>The red fox jumps over the blue dog</a:t>
            </a:r>
          </a:p>
        </p:txBody>
      </p:sp>
      <p:sp>
        <p:nvSpPr>
          <p:cNvPr id="14" name="TextBox 13">
            <a:extLst>
              <a:ext uri="{FF2B5EF4-FFF2-40B4-BE49-F238E27FC236}">
                <a16:creationId xmlns:a16="http://schemas.microsoft.com/office/drawing/2014/main" id="{40E13613-BFFD-4941-9606-E39B8E9A03C6}"/>
              </a:ext>
            </a:extLst>
          </p:cNvPr>
          <p:cNvSpPr txBox="1"/>
          <p:nvPr/>
        </p:nvSpPr>
        <p:spPr>
          <a:xfrm>
            <a:off x="640583" y="4365060"/>
            <a:ext cx="3348175" cy="669371"/>
          </a:xfrm>
          <a:prstGeom prst="rect">
            <a:avLst/>
          </a:prstGeom>
          <a:solidFill>
            <a:srgbClr val="0070C0"/>
          </a:solidFill>
          <a:ln>
            <a:solidFill>
              <a:schemeClr val="tx2"/>
            </a:solidFill>
          </a:ln>
        </p:spPr>
        <p:txBody>
          <a:bodyPr wrap="square" lIns="0" tIns="89572" rIns="0" bIns="89572" rtlCol="0" anchor="ctr">
            <a:spAutoFit/>
          </a:bodyPr>
          <a:lstStyle/>
          <a:p>
            <a:pPr algn="ctr" defTabSz="913412">
              <a:lnSpc>
                <a:spcPct val="90000"/>
              </a:lnSpc>
              <a:spcAft>
                <a:spcPts val="588"/>
              </a:spcAft>
            </a:pPr>
            <a:r>
              <a:rPr lang="en-US" sz="1764" dirty="0">
                <a:solidFill>
                  <a:schemeClr val="bg1"/>
                </a:solidFill>
                <a:latin typeface="Segoe UI Semilight" panose="020B0402040204020203" pitchFamily="34" charset="0"/>
                <a:cs typeface="Segoe UI Semilight" panose="020B0402040204020203" pitchFamily="34" charset="0"/>
              </a:rPr>
              <a:t>The red fox jumps </a:t>
            </a:r>
            <a:r>
              <a:rPr lang="en-US" sz="1764" b="1" dirty="0" err="1">
                <a:solidFill>
                  <a:schemeClr val="bg1"/>
                </a:solidFill>
                <a:latin typeface="Segoe UI Semibold"/>
                <a:cs typeface="Segoe UI Semilight" panose="020B0402040204020203" pitchFamily="34" charset="0"/>
              </a:rPr>
              <a:t>ouer</a:t>
            </a:r>
            <a:r>
              <a:rPr lang="en-US" sz="1764" dirty="0">
                <a:solidFill>
                  <a:schemeClr val="bg1"/>
                </a:solidFill>
                <a:latin typeface="Segoe UI Semilight" panose="020B0402040204020203" pitchFamily="34" charset="0"/>
                <a:cs typeface="Segoe UI Semilight" panose="020B0402040204020203" pitchFamily="34" charset="0"/>
              </a:rPr>
              <a:t> the blue dog</a:t>
            </a:r>
          </a:p>
        </p:txBody>
      </p:sp>
      <p:sp>
        <p:nvSpPr>
          <p:cNvPr id="15" name="TextBox 14">
            <a:extLst>
              <a:ext uri="{FF2B5EF4-FFF2-40B4-BE49-F238E27FC236}">
                <a16:creationId xmlns:a16="http://schemas.microsoft.com/office/drawing/2014/main" id="{2E838FA5-57C5-46F4-B591-A029E48BD189}"/>
              </a:ext>
            </a:extLst>
          </p:cNvPr>
          <p:cNvSpPr txBox="1"/>
          <p:nvPr/>
        </p:nvSpPr>
        <p:spPr>
          <a:xfrm>
            <a:off x="640583" y="5316389"/>
            <a:ext cx="3348175" cy="669426"/>
          </a:xfrm>
          <a:prstGeom prst="rect">
            <a:avLst/>
          </a:prstGeom>
          <a:solidFill>
            <a:srgbClr val="0070C0"/>
          </a:solidFill>
          <a:ln>
            <a:solidFill>
              <a:schemeClr val="tx2"/>
            </a:solidFill>
          </a:ln>
        </p:spPr>
        <p:txBody>
          <a:bodyPr wrap="square" lIns="0" tIns="89572" rIns="0" bIns="89572" rtlCol="0" anchor="ctr">
            <a:spAutoFit/>
          </a:bodyPr>
          <a:lstStyle/>
          <a:p>
            <a:pPr algn="ctr" defTabSz="913412">
              <a:lnSpc>
                <a:spcPct val="90000"/>
              </a:lnSpc>
              <a:spcAft>
                <a:spcPts val="588"/>
              </a:spcAft>
            </a:pPr>
            <a:r>
              <a:rPr lang="en-US" sz="1764" dirty="0">
                <a:solidFill>
                  <a:schemeClr val="bg1"/>
                </a:solidFill>
                <a:latin typeface="Segoe UI Light" panose="020B0502040204020203" pitchFamily="34" charset="0"/>
                <a:cs typeface="Segoe UI Light" panose="020B0502040204020203" pitchFamily="34" charset="0"/>
              </a:rPr>
              <a:t>The red fox jumps </a:t>
            </a:r>
            <a:r>
              <a:rPr lang="en-US" sz="1764" b="1" dirty="0" err="1">
                <a:solidFill>
                  <a:schemeClr val="bg1"/>
                </a:solidFill>
                <a:latin typeface="Segoe UI Semibold"/>
                <a:cs typeface="Segoe UI Light" panose="020B0502040204020203" pitchFamily="34" charset="0"/>
              </a:rPr>
              <a:t>oevr</a:t>
            </a:r>
            <a:r>
              <a:rPr lang="en-US" sz="1764" dirty="0">
                <a:solidFill>
                  <a:schemeClr val="bg1"/>
                </a:solidFill>
                <a:latin typeface="Segoe UI Light" panose="020B0502040204020203" pitchFamily="34" charset="0"/>
                <a:cs typeface="Segoe UI Light" panose="020B0502040204020203" pitchFamily="34" charset="0"/>
              </a:rPr>
              <a:t> the blue dog</a:t>
            </a:r>
          </a:p>
        </p:txBody>
      </p:sp>
      <p:sp>
        <p:nvSpPr>
          <p:cNvPr id="2" name="Title 10">
            <a:extLst>
              <a:ext uri="{FF2B5EF4-FFF2-40B4-BE49-F238E27FC236}">
                <a16:creationId xmlns:a16="http://schemas.microsoft.com/office/drawing/2014/main" id="{D09243FA-F324-4E1F-8E1A-151252A77696}"/>
              </a:ext>
            </a:extLst>
          </p:cNvPr>
          <p:cNvSpPr txBox="1">
            <a:spLocks/>
          </p:cNvSpPr>
          <p:nvPr/>
        </p:nvSpPr>
        <p:spPr>
          <a:xfrm>
            <a:off x="587880" y="459135"/>
            <a:ext cx="11011346" cy="5536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89">
              <a:defRPr/>
            </a:pPr>
            <a:r>
              <a:rPr lang="en-US" sz="3597" dirty="0">
                <a:solidFill>
                  <a:srgbClr val="0070C0"/>
                </a:solidFill>
                <a:latin typeface="Segoe UI Semibold"/>
              </a:rPr>
              <a:t>Cryptographic hashing – a primer</a:t>
            </a:r>
          </a:p>
        </p:txBody>
      </p:sp>
    </p:spTree>
    <p:extLst>
      <p:ext uri="{BB962C8B-B14F-4D97-AF65-F5344CB8AC3E}">
        <p14:creationId xmlns:p14="http://schemas.microsoft.com/office/powerpoint/2010/main" val="2986032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fill="hold"/>
                                        <p:tgtEl>
                                          <p:spTgt spid="105"/>
                                        </p:tgtEl>
                                        <p:attrNameLst>
                                          <p:attrName>ppt_x</p:attrName>
                                        </p:attrNameLst>
                                      </p:cBhvr>
                                      <p:tavLst>
                                        <p:tav tm="0">
                                          <p:val>
                                            <p:strVal val="0-#ppt_w/2"/>
                                          </p:val>
                                        </p:tav>
                                        <p:tav tm="100000">
                                          <p:val>
                                            <p:strVal val="#ppt_x"/>
                                          </p:val>
                                        </p:tav>
                                      </p:tavLst>
                                    </p:anim>
                                    <p:anim calcmode="lin" valueType="num">
                                      <p:cBhvr additive="base">
                                        <p:cTn id="8" dur="500" fill="hold"/>
                                        <p:tgtEl>
                                          <p:spTgt spid="10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decel="100000" fill="hold" grpId="0" nodeType="after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0-#ppt_w/2"/>
                                          </p:val>
                                        </p:tav>
                                        <p:tav tm="100000">
                                          <p:val>
                                            <p:strVal val="#ppt_x"/>
                                          </p:val>
                                        </p:tav>
                                      </p:tavLst>
                                    </p:anim>
                                    <p:anim calcmode="lin" valueType="num">
                                      <p:cBhvr additive="base">
                                        <p:cTn id="13" dur="500" fill="hold"/>
                                        <p:tgtEl>
                                          <p:spTgt spid="1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8" decel="10000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childTnLst>
                          </p:cTn>
                        </p:par>
                        <p:par>
                          <p:cTn id="24" fill="hold">
                            <p:stCondLst>
                              <p:cond delay="500"/>
                            </p:stCondLst>
                            <p:childTnLst>
                              <p:par>
                                <p:cTn id="25" presetID="2" presetClass="entr" presetSubtype="8" decel="10000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0-#ppt_w/2"/>
                                          </p:val>
                                        </p:tav>
                                        <p:tav tm="100000">
                                          <p:val>
                                            <p:strVal val="#ppt_x"/>
                                          </p:val>
                                        </p:tav>
                                      </p:tavLst>
                                    </p:anim>
                                    <p:anim calcmode="lin" valueType="num">
                                      <p:cBhvr additive="base">
                                        <p:cTn id="28" dur="500" fill="hold"/>
                                        <p:tgtEl>
                                          <p:spTgt spid="18"/>
                                        </p:tgtEl>
                                        <p:attrNameLst>
                                          <p:attrName>ppt_y</p:attrName>
                                        </p:attrNameLst>
                                      </p:cBhvr>
                                      <p:tavLst>
                                        <p:tav tm="0">
                                          <p:val>
                                            <p:strVal val="#ppt_y"/>
                                          </p:val>
                                        </p:tav>
                                        <p:tav tm="100000">
                                          <p:val>
                                            <p:strVal val="#ppt_y"/>
                                          </p:val>
                                        </p:tav>
                                      </p:tavLst>
                                    </p:anim>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90"/>
                                        </p:tgtEl>
                                        <p:attrNameLst>
                                          <p:attrName>style.visibility</p:attrName>
                                        </p:attrNameLst>
                                      </p:cBhvr>
                                      <p:to>
                                        <p:strVal val="visible"/>
                                      </p:to>
                                    </p:set>
                                    <p:animEffect transition="in" filter="fade">
                                      <p:cBhvr>
                                        <p:cTn id="32" dur="500"/>
                                        <p:tgtEl>
                                          <p:spTgt spid="9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8" decel="10000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0-#ppt_w/2"/>
                                          </p:val>
                                        </p:tav>
                                        <p:tav tm="100000">
                                          <p:val>
                                            <p:strVal val="#ppt_x"/>
                                          </p:val>
                                        </p:tav>
                                      </p:tavLst>
                                    </p:anim>
                                    <p:anim calcmode="lin" valueType="num">
                                      <p:cBhvr additive="base">
                                        <p:cTn id="38" dur="500" fill="hold"/>
                                        <p:tgtEl>
                                          <p:spTgt spid="14"/>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8" decel="10000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0-#ppt_w/2"/>
                                          </p:val>
                                        </p:tav>
                                        <p:tav tm="100000">
                                          <p:val>
                                            <p:strVal val="#ppt_x"/>
                                          </p:val>
                                        </p:tav>
                                      </p:tavLst>
                                    </p:anim>
                                    <p:anim calcmode="lin" valueType="num">
                                      <p:cBhvr additive="base">
                                        <p:cTn id="43" dur="500" fill="hold"/>
                                        <p:tgtEl>
                                          <p:spTgt spid="19"/>
                                        </p:tgtEl>
                                        <p:attrNameLst>
                                          <p:attrName>ppt_y</p:attrName>
                                        </p:attrNameLst>
                                      </p:cBhvr>
                                      <p:tavLst>
                                        <p:tav tm="0">
                                          <p:val>
                                            <p:strVal val="#ppt_y"/>
                                          </p:val>
                                        </p:tav>
                                        <p:tav tm="100000">
                                          <p:val>
                                            <p:strVal val="#ppt_y"/>
                                          </p:val>
                                        </p:tav>
                                      </p:tavLst>
                                    </p:anim>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93"/>
                                        </p:tgtEl>
                                        <p:attrNameLst>
                                          <p:attrName>style.visibility</p:attrName>
                                        </p:attrNameLst>
                                      </p:cBhvr>
                                      <p:to>
                                        <p:strVal val="visible"/>
                                      </p:to>
                                    </p:set>
                                    <p:animEffect transition="in" filter="fade">
                                      <p:cBhvr>
                                        <p:cTn id="47" dur="500"/>
                                        <p:tgtEl>
                                          <p:spTgt spid="93"/>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decel="100000"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500" fill="hold"/>
                                        <p:tgtEl>
                                          <p:spTgt spid="15"/>
                                        </p:tgtEl>
                                        <p:attrNameLst>
                                          <p:attrName>ppt_x</p:attrName>
                                        </p:attrNameLst>
                                      </p:cBhvr>
                                      <p:tavLst>
                                        <p:tav tm="0">
                                          <p:val>
                                            <p:strVal val="0-#ppt_w/2"/>
                                          </p:val>
                                        </p:tav>
                                        <p:tav tm="100000">
                                          <p:val>
                                            <p:strVal val="#ppt_x"/>
                                          </p:val>
                                        </p:tav>
                                      </p:tavLst>
                                    </p:anim>
                                    <p:anim calcmode="lin" valueType="num">
                                      <p:cBhvr additive="base">
                                        <p:cTn id="53" dur="500" fill="hold"/>
                                        <p:tgtEl>
                                          <p:spTgt spid="15"/>
                                        </p:tgtEl>
                                        <p:attrNameLst>
                                          <p:attrName>ppt_y</p:attrName>
                                        </p:attrNameLst>
                                      </p:cBhvr>
                                      <p:tavLst>
                                        <p:tav tm="0">
                                          <p:val>
                                            <p:strVal val="#ppt_y"/>
                                          </p:val>
                                        </p:tav>
                                        <p:tav tm="100000">
                                          <p:val>
                                            <p:strVal val="#ppt_y"/>
                                          </p:val>
                                        </p:tav>
                                      </p:tavLst>
                                    </p:anim>
                                  </p:childTnLst>
                                </p:cTn>
                              </p:par>
                            </p:childTnLst>
                          </p:cTn>
                        </p:par>
                        <p:par>
                          <p:cTn id="54" fill="hold">
                            <p:stCondLst>
                              <p:cond delay="500"/>
                            </p:stCondLst>
                            <p:childTnLst>
                              <p:par>
                                <p:cTn id="55" presetID="2" presetClass="entr" presetSubtype="8" decel="100000" fill="hold" grpId="0" nodeType="afterEffect">
                                  <p:stCondLst>
                                    <p:cond delay="0"/>
                                  </p:stCondLst>
                                  <p:childTnLst>
                                    <p:set>
                                      <p:cBhvr>
                                        <p:cTn id="56" dur="1" fill="hold">
                                          <p:stCondLst>
                                            <p:cond delay="0"/>
                                          </p:stCondLst>
                                        </p:cTn>
                                        <p:tgtEl>
                                          <p:spTgt spid="20"/>
                                        </p:tgtEl>
                                        <p:attrNameLst>
                                          <p:attrName>style.visibility</p:attrName>
                                        </p:attrNameLst>
                                      </p:cBhvr>
                                      <p:to>
                                        <p:strVal val="visible"/>
                                      </p:to>
                                    </p:set>
                                    <p:anim calcmode="lin" valueType="num">
                                      <p:cBhvr additive="base">
                                        <p:cTn id="57" dur="500" fill="hold"/>
                                        <p:tgtEl>
                                          <p:spTgt spid="20"/>
                                        </p:tgtEl>
                                        <p:attrNameLst>
                                          <p:attrName>ppt_x</p:attrName>
                                        </p:attrNameLst>
                                      </p:cBhvr>
                                      <p:tavLst>
                                        <p:tav tm="0">
                                          <p:val>
                                            <p:strVal val="0-#ppt_w/2"/>
                                          </p:val>
                                        </p:tav>
                                        <p:tav tm="100000">
                                          <p:val>
                                            <p:strVal val="#ppt_x"/>
                                          </p:val>
                                        </p:tav>
                                      </p:tavLst>
                                    </p:anim>
                                    <p:anim calcmode="lin" valueType="num">
                                      <p:cBhvr additive="base">
                                        <p:cTn id="58" dur="500" fill="hold"/>
                                        <p:tgtEl>
                                          <p:spTgt spid="20"/>
                                        </p:tgtEl>
                                        <p:attrNameLst>
                                          <p:attrName>ppt_y</p:attrName>
                                        </p:attrNameLst>
                                      </p:cBhvr>
                                      <p:tavLst>
                                        <p:tav tm="0">
                                          <p:val>
                                            <p:strVal val="#ppt_y"/>
                                          </p:val>
                                        </p:tav>
                                        <p:tav tm="100000">
                                          <p:val>
                                            <p:strVal val="#ppt_y"/>
                                          </p:val>
                                        </p:tav>
                                      </p:tavLst>
                                    </p:anim>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fade">
                                      <p:cBhvr>
                                        <p:cTn id="62" dur="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4" name="Table 14">
            <a:extLst>
              <a:ext uri="{FF2B5EF4-FFF2-40B4-BE49-F238E27FC236}">
                <a16:creationId xmlns:a16="http://schemas.microsoft.com/office/drawing/2014/main" id="{BBF5CDA9-F89D-4917-9EBD-D1DED480CDA8}"/>
              </a:ext>
            </a:extLst>
          </p:cNvPr>
          <p:cNvGraphicFramePr>
            <a:graphicFrameLocks noGrp="1"/>
          </p:cNvGraphicFramePr>
          <p:nvPr/>
        </p:nvGraphicFramePr>
        <p:xfrm>
          <a:off x="5921754" y="5763532"/>
          <a:ext cx="5877416" cy="672944"/>
        </p:xfrm>
        <a:graphic>
          <a:graphicData uri="http://schemas.openxmlformats.org/drawingml/2006/table">
            <a:tbl>
              <a:tblPr firstRow="1" bandRow="1">
                <a:tableStyleId>{5C22544A-7EE6-4342-B048-85BDC9FD1C3A}</a:tableStyleId>
              </a:tblPr>
              <a:tblGrid>
                <a:gridCol w="734677">
                  <a:extLst>
                    <a:ext uri="{9D8B030D-6E8A-4147-A177-3AD203B41FA5}">
                      <a16:colId xmlns:a16="http://schemas.microsoft.com/office/drawing/2014/main" val="2938195212"/>
                    </a:ext>
                  </a:extLst>
                </a:gridCol>
                <a:gridCol w="734677">
                  <a:extLst>
                    <a:ext uri="{9D8B030D-6E8A-4147-A177-3AD203B41FA5}">
                      <a16:colId xmlns:a16="http://schemas.microsoft.com/office/drawing/2014/main" val="3568715578"/>
                    </a:ext>
                  </a:extLst>
                </a:gridCol>
                <a:gridCol w="734677">
                  <a:extLst>
                    <a:ext uri="{9D8B030D-6E8A-4147-A177-3AD203B41FA5}">
                      <a16:colId xmlns:a16="http://schemas.microsoft.com/office/drawing/2014/main" val="3820967833"/>
                    </a:ext>
                  </a:extLst>
                </a:gridCol>
                <a:gridCol w="734677">
                  <a:extLst>
                    <a:ext uri="{9D8B030D-6E8A-4147-A177-3AD203B41FA5}">
                      <a16:colId xmlns:a16="http://schemas.microsoft.com/office/drawing/2014/main" val="382899862"/>
                    </a:ext>
                  </a:extLst>
                </a:gridCol>
                <a:gridCol w="642695">
                  <a:extLst>
                    <a:ext uri="{9D8B030D-6E8A-4147-A177-3AD203B41FA5}">
                      <a16:colId xmlns:a16="http://schemas.microsoft.com/office/drawing/2014/main" val="1198810865"/>
                    </a:ext>
                  </a:extLst>
                </a:gridCol>
                <a:gridCol w="826659">
                  <a:extLst>
                    <a:ext uri="{9D8B030D-6E8A-4147-A177-3AD203B41FA5}">
                      <a16:colId xmlns:a16="http://schemas.microsoft.com/office/drawing/2014/main" val="1743545684"/>
                    </a:ext>
                  </a:extLst>
                </a:gridCol>
                <a:gridCol w="734677">
                  <a:extLst>
                    <a:ext uri="{9D8B030D-6E8A-4147-A177-3AD203B41FA5}">
                      <a16:colId xmlns:a16="http://schemas.microsoft.com/office/drawing/2014/main" val="2974541961"/>
                    </a:ext>
                  </a:extLst>
                </a:gridCol>
                <a:gridCol w="734677">
                  <a:extLst>
                    <a:ext uri="{9D8B030D-6E8A-4147-A177-3AD203B41FA5}">
                      <a16:colId xmlns:a16="http://schemas.microsoft.com/office/drawing/2014/main" val="1139494739"/>
                    </a:ext>
                  </a:extLst>
                </a:gridCol>
              </a:tblGrid>
              <a:tr h="672622">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kern="1200" dirty="0">
                          <a:solidFill>
                            <a:schemeClr val="bg1"/>
                          </a:solidFill>
                          <a:latin typeface="+mj-lt"/>
                          <a:ea typeface="+mn-ea"/>
                          <a:cs typeface="+mn-cs"/>
                        </a:rPr>
                        <a:t># of </a:t>
                      </a:r>
                      <a:br>
                        <a:rPr lang="en-US" sz="900" kern="1200" dirty="0">
                          <a:solidFill>
                            <a:schemeClr val="bg1"/>
                          </a:solidFill>
                          <a:latin typeface="+mj-lt"/>
                          <a:ea typeface="+mn-ea"/>
                          <a:cs typeface="+mn-cs"/>
                        </a:rPr>
                      </a:br>
                      <a:r>
                        <a:rPr lang="en-US" sz="900" kern="1200" dirty="0">
                          <a:solidFill>
                            <a:schemeClr val="bg1"/>
                          </a:solidFill>
                          <a:latin typeface="+mj-lt"/>
                          <a:ea typeface="+mn-ea"/>
                          <a:cs typeface="+mn-cs"/>
                        </a:rPr>
                        <a:t>columns</a:t>
                      </a:r>
                    </a:p>
                  </a:txBody>
                  <a:tcPr marL="89584" marR="89584" marT="89584" marB="89584"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First column </a:t>
                      </a:r>
                      <a:br>
                        <a:rPr lang="en-US" sz="900" dirty="0">
                          <a:solidFill>
                            <a:schemeClr val="bg1"/>
                          </a:solidFill>
                          <a:latin typeface="+mj-lt"/>
                        </a:rPr>
                      </a:br>
                      <a:r>
                        <a:rPr lang="en-US" sz="900" dirty="0">
                          <a:solidFill>
                            <a:schemeClr val="bg1"/>
                          </a:solidFill>
                          <a:latin typeface="+mj-lt"/>
                        </a:rPr>
                        <a:t>ordinal</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First column </a:t>
                      </a:r>
                      <a:br>
                        <a:rPr lang="en-US" sz="900" dirty="0">
                          <a:solidFill>
                            <a:schemeClr val="bg1"/>
                          </a:solidFill>
                          <a:latin typeface="+mj-lt"/>
                        </a:rPr>
                      </a:br>
                      <a:r>
                        <a:rPr lang="en-US" sz="900" dirty="0">
                          <a:solidFill>
                            <a:schemeClr val="bg1"/>
                          </a:solidFill>
                          <a:latin typeface="+mj-lt"/>
                        </a:rPr>
                        <a:t>type &amp; length</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First </a:t>
                      </a:r>
                      <a:br>
                        <a:rPr lang="en-US" sz="900" dirty="0">
                          <a:solidFill>
                            <a:schemeClr val="bg1"/>
                          </a:solidFill>
                          <a:latin typeface="+mj-lt"/>
                        </a:rPr>
                      </a:br>
                      <a:r>
                        <a:rPr lang="en-US" sz="900" dirty="0">
                          <a:solidFill>
                            <a:schemeClr val="bg1"/>
                          </a:solidFill>
                          <a:latin typeface="+mj-lt"/>
                        </a:rPr>
                        <a:t>column value</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algn="ctr" defTabSz="932600" rtl="0" eaLnBrk="1" latinLnBrk="0" hangingPunct="1">
                        <a:lnSpc>
                          <a:spcPct val="90000"/>
                        </a:lnSpc>
                        <a:spcAft>
                          <a:spcPts val="600"/>
                        </a:spcAft>
                      </a:pPr>
                      <a:r>
                        <a:rPr lang="en-US" sz="900" kern="1200" dirty="0">
                          <a:solidFill>
                            <a:schemeClr val="bg1"/>
                          </a:solidFill>
                          <a:latin typeface="+mj-lt"/>
                          <a:ea typeface="+mn-ea"/>
                          <a:cs typeface="+mn-cs"/>
                        </a:rPr>
                        <a:t>…</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Nth </a:t>
                      </a:r>
                      <a:br>
                        <a:rPr lang="en-US" sz="900" dirty="0">
                          <a:solidFill>
                            <a:schemeClr val="bg1"/>
                          </a:solidFill>
                          <a:latin typeface="+mj-lt"/>
                        </a:rPr>
                      </a:br>
                      <a:r>
                        <a:rPr lang="en-US" sz="900" dirty="0">
                          <a:solidFill>
                            <a:schemeClr val="bg1"/>
                          </a:solidFill>
                          <a:latin typeface="+mj-lt"/>
                        </a:rPr>
                        <a:t>column ordinal</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Nth column </a:t>
                      </a:r>
                      <a:br>
                        <a:rPr lang="en-US" sz="900" dirty="0">
                          <a:solidFill>
                            <a:schemeClr val="bg1"/>
                          </a:solidFill>
                          <a:latin typeface="+mj-lt"/>
                        </a:rPr>
                      </a:br>
                      <a:r>
                        <a:rPr lang="en-US" sz="900" dirty="0">
                          <a:solidFill>
                            <a:schemeClr val="bg1"/>
                          </a:solidFill>
                          <a:latin typeface="+mj-lt"/>
                        </a:rPr>
                        <a:t>type &amp; length</a:t>
                      </a:r>
                    </a:p>
                  </a:txBody>
                  <a:tcPr marL="89584" marR="89584" marT="89584" marB="89584"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900" dirty="0">
                          <a:solidFill>
                            <a:schemeClr val="bg1"/>
                          </a:solidFill>
                          <a:latin typeface="+mj-lt"/>
                        </a:rPr>
                        <a:t>Nth </a:t>
                      </a:r>
                      <a:br>
                        <a:rPr lang="en-US" sz="900" dirty="0">
                          <a:solidFill>
                            <a:schemeClr val="bg1"/>
                          </a:solidFill>
                          <a:latin typeface="+mj-lt"/>
                        </a:rPr>
                      </a:br>
                      <a:r>
                        <a:rPr lang="en-US" sz="900" dirty="0">
                          <a:solidFill>
                            <a:schemeClr val="bg1"/>
                          </a:solidFill>
                          <a:latin typeface="+mj-lt"/>
                        </a:rPr>
                        <a:t>column value</a:t>
                      </a:r>
                    </a:p>
                  </a:txBody>
                  <a:tcPr marL="89584" marR="89584" marT="89584" marB="89584" anchor="ctr">
                    <a:lnL w="19050" cap="flat" cmpd="sng" algn="ctr">
                      <a:solidFill>
                        <a:schemeClr val="tx1"/>
                      </a:solid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7641151"/>
                  </a:ext>
                </a:extLst>
              </a:tr>
            </a:tbl>
          </a:graphicData>
        </a:graphic>
      </p:graphicFrame>
      <p:grpSp>
        <p:nvGrpSpPr>
          <p:cNvPr id="108" name="Group 107" descr="Row 1, Row 2, Row 3, Row 4, ..., Row N-1, Row N">
            <a:extLst>
              <a:ext uri="{FF2B5EF4-FFF2-40B4-BE49-F238E27FC236}">
                <a16:creationId xmlns:a16="http://schemas.microsoft.com/office/drawing/2014/main" id="{BD04DF34-3F38-4147-847A-905F967874DB}"/>
              </a:ext>
              <a:ext uri="{C183D7F6-B498-43B3-948B-1728B52AA6E4}">
                <adec:decorative xmlns:adec="http://schemas.microsoft.com/office/drawing/2017/decorative" val="0"/>
              </a:ext>
            </a:extLst>
          </p:cNvPr>
          <p:cNvGrpSpPr/>
          <p:nvPr/>
        </p:nvGrpSpPr>
        <p:grpSpPr>
          <a:xfrm>
            <a:off x="5695376" y="4951745"/>
            <a:ext cx="6345385" cy="1042163"/>
            <a:chOff x="3435668" y="4135639"/>
            <a:chExt cx="8424498" cy="1135694"/>
          </a:xfrm>
        </p:grpSpPr>
        <p:sp>
          <p:nvSpPr>
            <p:cNvPr id="99" name="Rectangle 98">
              <a:extLst>
                <a:ext uri="{FF2B5EF4-FFF2-40B4-BE49-F238E27FC236}">
                  <a16:creationId xmlns:a16="http://schemas.microsoft.com/office/drawing/2014/main" id="{351AE9C7-F823-4AEC-A087-B6381A89649A}"/>
                </a:ext>
              </a:extLst>
            </p:cNvPr>
            <p:cNvSpPr/>
            <p:nvPr/>
          </p:nvSpPr>
          <p:spPr bwMode="auto">
            <a:xfrm>
              <a:off x="3435668" y="4947543"/>
              <a:ext cx="619941" cy="323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17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6" name="Rectangle 105">
              <a:extLst>
                <a:ext uri="{FF2B5EF4-FFF2-40B4-BE49-F238E27FC236}">
                  <a16:creationId xmlns:a16="http://schemas.microsoft.com/office/drawing/2014/main" id="{55C1A7C5-C22A-4E85-8E06-B9F8434960F9}"/>
                </a:ext>
              </a:extLst>
            </p:cNvPr>
            <p:cNvSpPr/>
            <p:nvPr/>
          </p:nvSpPr>
          <p:spPr bwMode="auto">
            <a:xfrm>
              <a:off x="11240225" y="4947543"/>
              <a:ext cx="619941" cy="323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1799"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1793D4B5-5FDD-4476-8BC2-A7DCEC0C8443}"/>
                </a:ext>
              </a:extLst>
            </p:cNvPr>
            <p:cNvSpPr txBox="1"/>
            <p:nvPr/>
          </p:nvSpPr>
          <p:spPr>
            <a:xfrm>
              <a:off x="3747723"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1</a:t>
              </a:r>
            </a:p>
          </p:txBody>
        </p:sp>
        <p:sp>
          <p:nvSpPr>
            <p:cNvPr id="45" name="TextBox 44">
              <a:extLst>
                <a:ext uri="{FF2B5EF4-FFF2-40B4-BE49-F238E27FC236}">
                  <a16:creationId xmlns:a16="http://schemas.microsoft.com/office/drawing/2014/main" id="{80A17B95-BC1D-475E-84D2-F1464C18400A}"/>
                </a:ext>
              </a:extLst>
            </p:cNvPr>
            <p:cNvSpPr txBox="1"/>
            <p:nvPr/>
          </p:nvSpPr>
          <p:spPr>
            <a:xfrm>
              <a:off x="4938048"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2</a:t>
              </a:r>
            </a:p>
          </p:txBody>
        </p:sp>
        <p:sp>
          <p:nvSpPr>
            <p:cNvPr id="46" name="TextBox 45">
              <a:extLst>
                <a:ext uri="{FF2B5EF4-FFF2-40B4-BE49-F238E27FC236}">
                  <a16:creationId xmlns:a16="http://schemas.microsoft.com/office/drawing/2014/main" id="{B744A708-5AE7-43A6-9D4B-71B1BFB26B2B}"/>
                </a:ext>
              </a:extLst>
            </p:cNvPr>
            <p:cNvSpPr txBox="1"/>
            <p:nvPr/>
          </p:nvSpPr>
          <p:spPr>
            <a:xfrm>
              <a:off x="6128373"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3</a:t>
              </a:r>
            </a:p>
          </p:txBody>
        </p:sp>
        <p:sp>
          <p:nvSpPr>
            <p:cNvPr id="47" name="TextBox 46">
              <a:extLst>
                <a:ext uri="{FF2B5EF4-FFF2-40B4-BE49-F238E27FC236}">
                  <a16:creationId xmlns:a16="http://schemas.microsoft.com/office/drawing/2014/main" id="{89F543DB-3E34-484E-B00B-1ABBC37A3D10}"/>
                </a:ext>
              </a:extLst>
            </p:cNvPr>
            <p:cNvSpPr txBox="1"/>
            <p:nvPr/>
          </p:nvSpPr>
          <p:spPr>
            <a:xfrm>
              <a:off x="7318698"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4</a:t>
              </a:r>
            </a:p>
          </p:txBody>
        </p:sp>
        <p:sp>
          <p:nvSpPr>
            <p:cNvPr id="48" name="TextBox 47">
              <a:extLst>
                <a:ext uri="{FF2B5EF4-FFF2-40B4-BE49-F238E27FC236}">
                  <a16:creationId xmlns:a16="http://schemas.microsoft.com/office/drawing/2014/main" id="{AE67671B-1657-4C71-8C0D-B6BFEAB72C61}"/>
                </a:ext>
              </a:extLst>
            </p:cNvPr>
            <p:cNvSpPr txBox="1"/>
            <p:nvPr/>
          </p:nvSpPr>
          <p:spPr>
            <a:xfrm>
              <a:off x="9354757"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N-1</a:t>
              </a:r>
            </a:p>
          </p:txBody>
        </p:sp>
        <p:sp>
          <p:nvSpPr>
            <p:cNvPr id="49" name="TextBox 48">
              <a:extLst>
                <a:ext uri="{FF2B5EF4-FFF2-40B4-BE49-F238E27FC236}">
                  <a16:creationId xmlns:a16="http://schemas.microsoft.com/office/drawing/2014/main" id="{F7C8E3BF-1A46-4550-9948-B371F10EB079}"/>
                </a:ext>
              </a:extLst>
            </p:cNvPr>
            <p:cNvSpPr txBox="1"/>
            <p:nvPr/>
          </p:nvSpPr>
          <p:spPr>
            <a:xfrm>
              <a:off x="10545082" y="4135639"/>
              <a:ext cx="1005841" cy="363068"/>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Row N</a:t>
              </a:r>
            </a:p>
          </p:txBody>
        </p:sp>
        <p:cxnSp>
          <p:nvCxnSpPr>
            <p:cNvPr id="97" name="Connector: Elbow 96">
              <a:extLst>
                <a:ext uri="{FF2B5EF4-FFF2-40B4-BE49-F238E27FC236}">
                  <a16:creationId xmlns:a16="http://schemas.microsoft.com/office/drawing/2014/main" id="{8EFDD915-1C74-4992-8284-F0C5415D85E8}"/>
                </a:ext>
              </a:extLst>
            </p:cNvPr>
            <p:cNvCxnSpPr>
              <a:cxnSpLocks/>
            </p:cNvCxnSpPr>
            <p:nvPr/>
          </p:nvCxnSpPr>
          <p:spPr>
            <a:xfrm rot="5400000">
              <a:off x="5559939" y="2682715"/>
              <a:ext cx="448836" cy="4075980"/>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107" name="Connector: Elbow 106">
              <a:extLst>
                <a:ext uri="{FF2B5EF4-FFF2-40B4-BE49-F238E27FC236}">
                  <a16:creationId xmlns:a16="http://schemas.microsoft.com/office/drawing/2014/main" id="{D65B8A1C-3E4B-4C60-ADFC-8F91CC7504D6}"/>
                </a:ext>
              </a:extLst>
            </p:cNvPr>
            <p:cNvCxnSpPr>
              <a:cxnSpLocks/>
            </p:cNvCxnSpPr>
            <p:nvPr/>
          </p:nvCxnSpPr>
          <p:spPr>
            <a:xfrm rot="16200000" flipH="1">
              <a:off x="9462217" y="2856416"/>
              <a:ext cx="448836" cy="3728577"/>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sp>
          <p:nvSpPr>
            <p:cNvPr id="118" name="TextBox 117">
              <a:extLst>
                <a:ext uri="{FF2B5EF4-FFF2-40B4-BE49-F238E27FC236}">
                  <a16:creationId xmlns:a16="http://schemas.microsoft.com/office/drawing/2014/main" id="{EC59A4D6-8E67-46B0-B285-347929534BA2}"/>
                </a:ext>
              </a:extLst>
            </p:cNvPr>
            <p:cNvSpPr txBox="1"/>
            <p:nvPr/>
          </p:nvSpPr>
          <p:spPr>
            <a:xfrm>
              <a:off x="8336728" y="4135639"/>
              <a:ext cx="1005841" cy="363068"/>
            </a:xfrm>
            <a:prstGeom prst="rect">
              <a:avLst/>
            </a:prstGeom>
            <a:no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a:t>
              </a:r>
            </a:p>
          </p:txBody>
        </p:sp>
      </p:grpSp>
      <p:grpSp>
        <p:nvGrpSpPr>
          <p:cNvPr id="109" name="Group 108" descr="H1, H2, H3, H4, ..., H(N-1), HN">
            <a:extLst>
              <a:ext uri="{FF2B5EF4-FFF2-40B4-BE49-F238E27FC236}">
                <a16:creationId xmlns:a16="http://schemas.microsoft.com/office/drawing/2014/main" id="{E7659C51-9798-4A23-B3CB-49B0EB1A4F77}"/>
              </a:ext>
              <a:ext uri="{C183D7F6-B498-43B3-948B-1728B52AA6E4}">
                <adec:decorative xmlns:adec="http://schemas.microsoft.com/office/drawing/2017/decorative" val="0"/>
              </a:ext>
            </a:extLst>
          </p:cNvPr>
          <p:cNvGrpSpPr/>
          <p:nvPr/>
        </p:nvGrpSpPr>
        <p:grpSpPr>
          <a:xfrm>
            <a:off x="5927710" y="4154230"/>
            <a:ext cx="5877417" cy="797514"/>
            <a:chOff x="3747723" y="3323737"/>
            <a:chExt cx="7803199" cy="927885"/>
          </a:xfrm>
        </p:grpSpPr>
        <p:sp>
          <p:nvSpPr>
            <p:cNvPr id="59" name="TextBox 58">
              <a:extLst>
                <a:ext uri="{FF2B5EF4-FFF2-40B4-BE49-F238E27FC236}">
                  <a16:creationId xmlns:a16="http://schemas.microsoft.com/office/drawing/2014/main" id="{FEFCF24B-6AED-48F8-BF3B-92CFD2001B80}"/>
                </a:ext>
              </a:extLst>
            </p:cNvPr>
            <p:cNvSpPr txBox="1"/>
            <p:nvPr/>
          </p:nvSpPr>
          <p:spPr>
            <a:xfrm>
              <a:off x="3747723"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H1</a:t>
              </a:r>
            </a:p>
          </p:txBody>
        </p:sp>
        <p:sp>
          <p:nvSpPr>
            <p:cNvPr id="60" name="TextBox 59">
              <a:extLst>
                <a:ext uri="{FF2B5EF4-FFF2-40B4-BE49-F238E27FC236}">
                  <a16:creationId xmlns:a16="http://schemas.microsoft.com/office/drawing/2014/main" id="{F4DF4C1B-4F39-44F1-89F6-8AEA75A9E174}"/>
                </a:ext>
              </a:extLst>
            </p:cNvPr>
            <p:cNvSpPr txBox="1"/>
            <p:nvPr/>
          </p:nvSpPr>
          <p:spPr>
            <a:xfrm>
              <a:off x="4938048"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H2</a:t>
              </a:r>
            </a:p>
          </p:txBody>
        </p:sp>
        <p:sp>
          <p:nvSpPr>
            <p:cNvPr id="61" name="TextBox 60">
              <a:extLst>
                <a:ext uri="{FF2B5EF4-FFF2-40B4-BE49-F238E27FC236}">
                  <a16:creationId xmlns:a16="http://schemas.microsoft.com/office/drawing/2014/main" id="{66418194-C98E-45AC-AB46-E0575E906A0B}"/>
                </a:ext>
              </a:extLst>
            </p:cNvPr>
            <p:cNvSpPr txBox="1"/>
            <p:nvPr/>
          </p:nvSpPr>
          <p:spPr>
            <a:xfrm>
              <a:off x="6128373"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H3</a:t>
              </a:r>
            </a:p>
          </p:txBody>
        </p:sp>
        <p:sp>
          <p:nvSpPr>
            <p:cNvPr id="62" name="TextBox 61">
              <a:extLst>
                <a:ext uri="{FF2B5EF4-FFF2-40B4-BE49-F238E27FC236}">
                  <a16:creationId xmlns:a16="http://schemas.microsoft.com/office/drawing/2014/main" id="{42D11FC4-D20D-4B3D-A0D7-BAE652CE7FF4}"/>
                </a:ext>
              </a:extLst>
            </p:cNvPr>
            <p:cNvSpPr txBox="1"/>
            <p:nvPr/>
          </p:nvSpPr>
          <p:spPr>
            <a:xfrm>
              <a:off x="7318697"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H4</a:t>
              </a:r>
            </a:p>
          </p:txBody>
        </p:sp>
        <p:sp>
          <p:nvSpPr>
            <p:cNvPr id="63" name="TextBox 62">
              <a:extLst>
                <a:ext uri="{FF2B5EF4-FFF2-40B4-BE49-F238E27FC236}">
                  <a16:creationId xmlns:a16="http://schemas.microsoft.com/office/drawing/2014/main" id="{2C86E95E-A7D2-404B-A815-C6A98359C049}"/>
                </a:ext>
              </a:extLst>
            </p:cNvPr>
            <p:cNvSpPr txBox="1"/>
            <p:nvPr/>
          </p:nvSpPr>
          <p:spPr>
            <a:xfrm>
              <a:off x="9354756"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H(N-1)</a:t>
              </a:r>
            </a:p>
          </p:txBody>
        </p:sp>
        <p:sp>
          <p:nvSpPr>
            <p:cNvPr id="64" name="TextBox 63">
              <a:extLst>
                <a:ext uri="{FF2B5EF4-FFF2-40B4-BE49-F238E27FC236}">
                  <a16:creationId xmlns:a16="http://schemas.microsoft.com/office/drawing/2014/main" id="{FA5953AC-C429-4842-97CD-82ABA1B340FF}"/>
                </a:ext>
              </a:extLst>
            </p:cNvPr>
            <p:cNvSpPr txBox="1"/>
            <p:nvPr/>
          </p:nvSpPr>
          <p:spPr>
            <a:xfrm>
              <a:off x="10545082" y="3323737"/>
              <a:ext cx="1005840" cy="387630"/>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HN</a:t>
              </a:r>
            </a:p>
          </p:txBody>
        </p:sp>
        <p:cxnSp>
          <p:nvCxnSpPr>
            <p:cNvPr id="17" name="Straight Connector 16">
              <a:extLst>
                <a:ext uri="{FF2B5EF4-FFF2-40B4-BE49-F238E27FC236}">
                  <a16:creationId xmlns:a16="http://schemas.microsoft.com/office/drawing/2014/main" id="{D218003C-C876-4C44-8522-FE69D940A4B4}"/>
                </a:ext>
              </a:extLst>
            </p:cNvPr>
            <p:cNvCxnSpPr>
              <a:cxnSpLocks/>
              <a:stCxn id="59" idx="2"/>
              <a:endCxn id="15" idx="0"/>
            </p:cNvCxnSpPr>
            <p:nvPr/>
          </p:nvCxnSpPr>
          <p:spPr>
            <a:xfrm>
              <a:off x="4250643" y="3711367"/>
              <a:ext cx="13706" cy="540255"/>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2" name="Straight Connector 71">
              <a:extLst>
                <a:ext uri="{FF2B5EF4-FFF2-40B4-BE49-F238E27FC236}">
                  <a16:creationId xmlns:a16="http://schemas.microsoft.com/office/drawing/2014/main" id="{F6457BC6-EA8B-4CAF-B88C-5D18486C91F3}"/>
                </a:ext>
              </a:extLst>
            </p:cNvPr>
            <p:cNvCxnSpPr>
              <a:cxnSpLocks/>
              <a:endCxn id="45" idx="0"/>
            </p:cNvCxnSpPr>
            <p:nvPr/>
          </p:nvCxnSpPr>
          <p:spPr>
            <a:xfrm>
              <a:off x="5511739" y="3702303"/>
              <a:ext cx="3596" cy="549319"/>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3" name="Straight Connector 72">
              <a:extLst>
                <a:ext uri="{FF2B5EF4-FFF2-40B4-BE49-F238E27FC236}">
                  <a16:creationId xmlns:a16="http://schemas.microsoft.com/office/drawing/2014/main" id="{E1E9BB60-B194-4A73-9D6F-3192C0D02304}"/>
                </a:ext>
              </a:extLst>
            </p:cNvPr>
            <p:cNvCxnSpPr>
              <a:cxnSpLocks/>
              <a:endCxn id="46" idx="0"/>
            </p:cNvCxnSpPr>
            <p:nvPr/>
          </p:nvCxnSpPr>
          <p:spPr>
            <a:xfrm>
              <a:off x="6702064" y="3702303"/>
              <a:ext cx="3597" cy="549319"/>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4" name="Straight Connector 73">
              <a:extLst>
                <a:ext uri="{FF2B5EF4-FFF2-40B4-BE49-F238E27FC236}">
                  <a16:creationId xmlns:a16="http://schemas.microsoft.com/office/drawing/2014/main" id="{FA062FD2-D58A-487F-A36C-1C6EF065CBDE}"/>
                </a:ext>
              </a:extLst>
            </p:cNvPr>
            <p:cNvCxnSpPr>
              <a:cxnSpLocks/>
              <a:endCxn id="47" idx="0"/>
            </p:cNvCxnSpPr>
            <p:nvPr/>
          </p:nvCxnSpPr>
          <p:spPr>
            <a:xfrm>
              <a:off x="7892390" y="3702303"/>
              <a:ext cx="3596" cy="549319"/>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5" name="Straight Connector 74">
              <a:extLst>
                <a:ext uri="{FF2B5EF4-FFF2-40B4-BE49-F238E27FC236}">
                  <a16:creationId xmlns:a16="http://schemas.microsoft.com/office/drawing/2014/main" id="{DE12861D-19DD-40B4-8EC1-B665152C5454}"/>
                </a:ext>
              </a:extLst>
            </p:cNvPr>
            <p:cNvCxnSpPr>
              <a:cxnSpLocks/>
              <a:endCxn id="48" idx="0"/>
            </p:cNvCxnSpPr>
            <p:nvPr/>
          </p:nvCxnSpPr>
          <p:spPr>
            <a:xfrm>
              <a:off x="9928449" y="3702303"/>
              <a:ext cx="3597" cy="549319"/>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6" name="Straight Connector 75">
              <a:extLst>
                <a:ext uri="{FF2B5EF4-FFF2-40B4-BE49-F238E27FC236}">
                  <a16:creationId xmlns:a16="http://schemas.microsoft.com/office/drawing/2014/main" id="{1CB3816D-A17A-49A4-B568-1785C7D1F573}"/>
                </a:ext>
              </a:extLst>
            </p:cNvPr>
            <p:cNvCxnSpPr>
              <a:cxnSpLocks/>
              <a:endCxn id="49" idx="0"/>
            </p:cNvCxnSpPr>
            <p:nvPr/>
          </p:nvCxnSpPr>
          <p:spPr>
            <a:xfrm>
              <a:off x="11118773" y="3702303"/>
              <a:ext cx="3597" cy="549319"/>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sp>
          <p:nvSpPr>
            <p:cNvPr id="115" name="TextBox 114">
              <a:extLst>
                <a:ext uri="{FF2B5EF4-FFF2-40B4-BE49-F238E27FC236}">
                  <a16:creationId xmlns:a16="http://schemas.microsoft.com/office/drawing/2014/main" id="{2B6F9948-3837-4D77-9D7D-8F7AC7171255}"/>
                </a:ext>
              </a:extLst>
            </p:cNvPr>
            <p:cNvSpPr txBox="1"/>
            <p:nvPr/>
          </p:nvSpPr>
          <p:spPr>
            <a:xfrm>
              <a:off x="8336728" y="3323737"/>
              <a:ext cx="1005840" cy="387630"/>
            </a:xfrm>
            <a:prstGeom prst="rect">
              <a:avLst/>
            </a:prstGeom>
            <a:no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a:t>
              </a:r>
            </a:p>
          </p:txBody>
        </p:sp>
      </p:grpSp>
      <p:grpSp>
        <p:nvGrpSpPr>
          <p:cNvPr id="110" name="Group 109" descr="H12, H34, H(N-1)N">
            <a:extLst>
              <a:ext uri="{FF2B5EF4-FFF2-40B4-BE49-F238E27FC236}">
                <a16:creationId xmlns:a16="http://schemas.microsoft.com/office/drawing/2014/main" id="{3C5C16F6-E9F3-4A7B-BAAB-D34DF52F74A8}"/>
              </a:ext>
              <a:ext uri="{C183D7F6-B498-43B3-948B-1728B52AA6E4}">
                <adec:decorative xmlns:adec="http://schemas.microsoft.com/office/drawing/2017/decorative" val="0"/>
              </a:ext>
            </a:extLst>
          </p:cNvPr>
          <p:cNvGrpSpPr/>
          <p:nvPr/>
        </p:nvGrpSpPr>
        <p:grpSpPr>
          <a:xfrm>
            <a:off x="6306513" y="3270612"/>
            <a:ext cx="5119814" cy="883619"/>
            <a:chOff x="4767337" y="2511835"/>
            <a:chExt cx="7291196" cy="1041196"/>
          </a:xfrm>
        </p:grpSpPr>
        <p:sp>
          <p:nvSpPr>
            <p:cNvPr id="65" name="TextBox 64">
              <a:extLst>
                <a:ext uri="{FF2B5EF4-FFF2-40B4-BE49-F238E27FC236}">
                  <a16:creationId xmlns:a16="http://schemas.microsoft.com/office/drawing/2014/main" id="{25744C0A-18DE-47FD-9DBE-6C45755AECAD}"/>
                </a:ext>
              </a:extLst>
            </p:cNvPr>
            <p:cNvSpPr txBox="1"/>
            <p:nvPr/>
          </p:nvSpPr>
          <p:spPr>
            <a:xfrm>
              <a:off x="4848974" y="2511835"/>
              <a:ext cx="1005840" cy="392581"/>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H12</a:t>
              </a:r>
            </a:p>
          </p:txBody>
        </p:sp>
        <p:sp>
          <p:nvSpPr>
            <p:cNvPr id="66" name="TextBox 65">
              <a:extLst>
                <a:ext uri="{FF2B5EF4-FFF2-40B4-BE49-F238E27FC236}">
                  <a16:creationId xmlns:a16="http://schemas.microsoft.com/office/drawing/2014/main" id="{0D238EF8-AFD7-4C63-8F92-04636F7CCD30}"/>
                </a:ext>
              </a:extLst>
            </p:cNvPr>
            <p:cNvSpPr txBox="1"/>
            <p:nvPr/>
          </p:nvSpPr>
          <p:spPr>
            <a:xfrm>
              <a:off x="7395905" y="2511835"/>
              <a:ext cx="1005840" cy="392581"/>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H34</a:t>
              </a:r>
            </a:p>
          </p:txBody>
        </p:sp>
        <p:sp>
          <p:nvSpPr>
            <p:cNvPr id="67" name="TextBox 66">
              <a:extLst>
                <a:ext uri="{FF2B5EF4-FFF2-40B4-BE49-F238E27FC236}">
                  <a16:creationId xmlns:a16="http://schemas.microsoft.com/office/drawing/2014/main" id="{3142412D-337F-40FF-9B27-253FBBCB3EF5}"/>
                </a:ext>
              </a:extLst>
            </p:cNvPr>
            <p:cNvSpPr txBox="1"/>
            <p:nvPr/>
          </p:nvSpPr>
          <p:spPr>
            <a:xfrm>
              <a:off x="10860199" y="2511835"/>
              <a:ext cx="1005840" cy="392581"/>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H(N-1)N</a:t>
              </a:r>
            </a:p>
          </p:txBody>
        </p:sp>
        <p:cxnSp>
          <p:nvCxnSpPr>
            <p:cNvPr id="20" name="Connector: Elbow 19">
              <a:extLst>
                <a:ext uri="{FF2B5EF4-FFF2-40B4-BE49-F238E27FC236}">
                  <a16:creationId xmlns:a16="http://schemas.microsoft.com/office/drawing/2014/main" id="{E623681E-B067-4E26-A88A-10E55A8DED59}"/>
                </a:ext>
              </a:extLst>
            </p:cNvPr>
            <p:cNvCxnSpPr>
              <a:cxnSpLocks/>
              <a:stCxn id="66" idx="2"/>
              <a:endCxn id="62" idx="0"/>
            </p:cNvCxnSpPr>
            <p:nvPr/>
          </p:nvCxnSpPr>
          <p:spPr>
            <a:xfrm rot="16200000" flipH="1">
              <a:off x="7923979" y="2879261"/>
              <a:ext cx="648614" cy="698923"/>
            </a:xfrm>
            <a:prstGeom prst="bentConnector3">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7" name="Connector: Elbow 76">
              <a:extLst>
                <a:ext uri="{FF2B5EF4-FFF2-40B4-BE49-F238E27FC236}">
                  <a16:creationId xmlns:a16="http://schemas.microsoft.com/office/drawing/2014/main" id="{10E9ADB1-DCE6-466F-A5D9-66390D44B341}"/>
                </a:ext>
              </a:extLst>
            </p:cNvPr>
            <p:cNvCxnSpPr>
              <a:cxnSpLocks/>
              <a:stCxn id="66" idx="2"/>
              <a:endCxn id="61" idx="0"/>
            </p:cNvCxnSpPr>
            <p:nvPr/>
          </p:nvCxnSpPr>
          <p:spPr>
            <a:xfrm rot="5400000">
              <a:off x="7285579" y="2939783"/>
              <a:ext cx="648614" cy="577881"/>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8" name="Connector: Elbow 77">
              <a:extLst>
                <a:ext uri="{FF2B5EF4-FFF2-40B4-BE49-F238E27FC236}">
                  <a16:creationId xmlns:a16="http://schemas.microsoft.com/office/drawing/2014/main" id="{1BBEDEC3-51D6-4F57-8692-64D2D437ADEF}"/>
                </a:ext>
              </a:extLst>
            </p:cNvPr>
            <p:cNvCxnSpPr>
              <a:cxnSpLocks/>
              <a:stCxn id="65" idx="2"/>
              <a:endCxn id="59" idx="0"/>
            </p:cNvCxnSpPr>
            <p:nvPr/>
          </p:nvCxnSpPr>
          <p:spPr>
            <a:xfrm rot="5400000">
              <a:off x="4735309" y="2936445"/>
              <a:ext cx="648614" cy="584557"/>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79" name="Connector: Elbow 78">
              <a:extLst>
                <a:ext uri="{FF2B5EF4-FFF2-40B4-BE49-F238E27FC236}">
                  <a16:creationId xmlns:a16="http://schemas.microsoft.com/office/drawing/2014/main" id="{823D0506-87F9-4D15-A83E-9B3695C3D75F}"/>
                </a:ext>
              </a:extLst>
            </p:cNvPr>
            <p:cNvCxnSpPr>
              <a:cxnSpLocks/>
              <a:stCxn id="65" idx="2"/>
              <a:endCxn id="60" idx="0"/>
            </p:cNvCxnSpPr>
            <p:nvPr/>
          </p:nvCxnSpPr>
          <p:spPr>
            <a:xfrm rot="16200000" flipH="1">
              <a:off x="5373710" y="2882598"/>
              <a:ext cx="648614" cy="692248"/>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85" name="Connector: Elbow 84">
              <a:extLst>
                <a:ext uri="{FF2B5EF4-FFF2-40B4-BE49-F238E27FC236}">
                  <a16:creationId xmlns:a16="http://schemas.microsoft.com/office/drawing/2014/main" id="{B3F80496-9996-4726-BC3C-9334C99EEBE6}"/>
                </a:ext>
              </a:extLst>
            </p:cNvPr>
            <p:cNvCxnSpPr>
              <a:cxnSpLocks/>
              <a:stCxn id="67" idx="2"/>
              <a:endCxn id="63" idx="0"/>
            </p:cNvCxnSpPr>
            <p:nvPr/>
          </p:nvCxnSpPr>
          <p:spPr>
            <a:xfrm rot="5400000">
              <a:off x="10748117" y="2938028"/>
              <a:ext cx="648614" cy="581390"/>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89" name="Connector: Elbow 88">
              <a:extLst>
                <a:ext uri="{FF2B5EF4-FFF2-40B4-BE49-F238E27FC236}">
                  <a16:creationId xmlns:a16="http://schemas.microsoft.com/office/drawing/2014/main" id="{D0D4240F-0613-4AB5-9A85-82F8659B1D01}"/>
                </a:ext>
              </a:extLst>
            </p:cNvPr>
            <p:cNvCxnSpPr>
              <a:cxnSpLocks/>
              <a:stCxn id="67" idx="2"/>
              <a:endCxn id="64" idx="0"/>
            </p:cNvCxnSpPr>
            <p:nvPr/>
          </p:nvCxnSpPr>
          <p:spPr>
            <a:xfrm rot="16200000" flipH="1">
              <a:off x="11386519" y="2881016"/>
              <a:ext cx="648614" cy="695414"/>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nvGrpSpPr>
          <p:cNvPr id="111" name="Group 110" descr="H1234">
            <a:extLst>
              <a:ext uri="{FF2B5EF4-FFF2-40B4-BE49-F238E27FC236}">
                <a16:creationId xmlns:a16="http://schemas.microsoft.com/office/drawing/2014/main" id="{DD409F92-1D89-4DDF-A807-C9109650544F}"/>
              </a:ext>
              <a:ext uri="{C183D7F6-B498-43B3-948B-1728B52AA6E4}">
                <adec:decorative xmlns:adec="http://schemas.microsoft.com/office/drawing/2017/decorative" val="0"/>
              </a:ext>
            </a:extLst>
          </p:cNvPr>
          <p:cNvGrpSpPr/>
          <p:nvPr/>
        </p:nvGrpSpPr>
        <p:grpSpPr>
          <a:xfrm>
            <a:off x="6770288" y="2475185"/>
            <a:ext cx="1788433" cy="795426"/>
            <a:chOff x="7096194" y="1699933"/>
            <a:chExt cx="2844458" cy="877047"/>
          </a:xfrm>
        </p:grpSpPr>
        <p:sp>
          <p:nvSpPr>
            <p:cNvPr id="68" name="TextBox 67">
              <a:extLst>
                <a:ext uri="{FF2B5EF4-FFF2-40B4-BE49-F238E27FC236}">
                  <a16:creationId xmlns:a16="http://schemas.microsoft.com/office/drawing/2014/main" id="{5164DEF3-8342-4B77-8130-0790A196C9F7}"/>
                </a:ext>
              </a:extLst>
            </p:cNvPr>
            <p:cNvSpPr txBox="1"/>
            <p:nvPr/>
          </p:nvSpPr>
          <p:spPr>
            <a:xfrm>
              <a:off x="8270422" y="1699933"/>
              <a:ext cx="1005839" cy="367354"/>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a:solidFill>
                    <a:srgbClr val="FFFFFF"/>
                  </a:solidFill>
                  <a:latin typeface="Segoe UI Semibold"/>
                </a:rPr>
                <a:t>H1234</a:t>
              </a:r>
            </a:p>
          </p:txBody>
        </p:sp>
        <p:cxnSp>
          <p:nvCxnSpPr>
            <p:cNvPr id="80" name="Connector: Elbow 79">
              <a:extLst>
                <a:ext uri="{FF2B5EF4-FFF2-40B4-BE49-F238E27FC236}">
                  <a16:creationId xmlns:a16="http://schemas.microsoft.com/office/drawing/2014/main" id="{43BF39F6-465C-4A99-8A33-652E271AF514}"/>
                </a:ext>
              </a:extLst>
            </p:cNvPr>
            <p:cNvCxnSpPr>
              <a:cxnSpLocks/>
              <a:stCxn id="68" idx="2"/>
              <a:endCxn id="66" idx="0"/>
            </p:cNvCxnSpPr>
            <p:nvPr/>
          </p:nvCxnSpPr>
          <p:spPr>
            <a:xfrm rot="16200000" flipH="1">
              <a:off x="9102150" y="1738479"/>
              <a:ext cx="509693" cy="1167310"/>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82" name="Connector: Elbow 81">
              <a:extLst>
                <a:ext uri="{FF2B5EF4-FFF2-40B4-BE49-F238E27FC236}">
                  <a16:creationId xmlns:a16="http://schemas.microsoft.com/office/drawing/2014/main" id="{7B15025E-5E01-4BC6-A01A-69DAA5C8EFD5}"/>
                </a:ext>
              </a:extLst>
            </p:cNvPr>
            <p:cNvCxnSpPr>
              <a:cxnSpLocks/>
              <a:stCxn id="68" idx="2"/>
              <a:endCxn id="65" idx="0"/>
            </p:cNvCxnSpPr>
            <p:nvPr/>
          </p:nvCxnSpPr>
          <p:spPr>
            <a:xfrm rot="5400000">
              <a:off x="7679921" y="1483560"/>
              <a:ext cx="509693" cy="1677148"/>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nvGrpSpPr>
          <p:cNvPr id="112" name="Group 111" descr="HRoot">
            <a:extLst>
              <a:ext uri="{FF2B5EF4-FFF2-40B4-BE49-F238E27FC236}">
                <a16:creationId xmlns:a16="http://schemas.microsoft.com/office/drawing/2014/main" id="{62C04F19-40B1-4009-B477-ABC001D31F28}"/>
              </a:ext>
              <a:ext uri="{C183D7F6-B498-43B3-948B-1728B52AA6E4}">
                <adec:decorative xmlns:adec="http://schemas.microsoft.com/office/drawing/2017/decorative" val="0"/>
              </a:ext>
            </a:extLst>
          </p:cNvPr>
          <p:cNvGrpSpPr/>
          <p:nvPr/>
        </p:nvGrpSpPr>
        <p:grpSpPr>
          <a:xfrm>
            <a:off x="7824784" y="1730154"/>
            <a:ext cx="3113228" cy="1540456"/>
            <a:chOff x="7362680" y="888033"/>
            <a:chExt cx="4210847" cy="1733216"/>
          </a:xfrm>
        </p:grpSpPr>
        <p:sp>
          <p:nvSpPr>
            <p:cNvPr id="69" name="TextBox 68">
              <a:extLst>
                <a:ext uri="{FF2B5EF4-FFF2-40B4-BE49-F238E27FC236}">
                  <a16:creationId xmlns:a16="http://schemas.microsoft.com/office/drawing/2014/main" id="{AFE72CCE-C3EB-48D7-8C09-0A3BB1A68EF0}"/>
                </a:ext>
              </a:extLst>
            </p:cNvPr>
            <p:cNvSpPr txBox="1"/>
            <p:nvPr/>
          </p:nvSpPr>
          <p:spPr>
            <a:xfrm>
              <a:off x="8258794" y="888033"/>
              <a:ext cx="1005838" cy="374857"/>
            </a:xfrm>
            <a:prstGeom prst="rect">
              <a:avLst/>
            </a:prstGeom>
            <a:solidFill>
              <a:schemeClr val="tx2"/>
            </a:solidFill>
          </p:spPr>
          <p:txBody>
            <a:bodyPr wrap="square" lIns="0" tIns="89584" rIns="0" bIns="89584" rtlCol="0">
              <a:spAutoFit/>
            </a:bodyPr>
            <a:lstStyle/>
            <a:p>
              <a:pPr algn="ctr" defTabSz="913588">
                <a:lnSpc>
                  <a:spcPct val="90000"/>
                </a:lnSpc>
                <a:spcAft>
                  <a:spcPts val="588"/>
                </a:spcAft>
              </a:pPr>
              <a:r>
                <a:rPr lang="en-US" sz="1099" b="1" dirty="0" err="1">
                  <a:solidFill>
                    <a:srgbClr val="FFFFFF"/>
                  </a:solidFill>
                  <a:latin typeface="Segoe UI Semibold"/>
                </a:rPr>
                <a:t>HRoot</a:t>
              </a:r>
              <a:endParaRPr lang="en-US" sz="1099" b="1" dirty="0">
                <a:solidFill>
                  <a:srgbClr val="FFFFFF"/>
                </a:solidFill>
                <a:latin typeface="Segoe UI Semibold"/>
              </a:endParaRPr>
            </a:p>
          </p:txBody>
        </p:sp>
        <p:cxnSp>
          <p:nvCxnSpPr>
            <p:cNvPr id="91" name="Connector: Elbow 90">
              <a:extLst>
                <a:ext uri="{FF2B5EF4-FFF2-40B4-BE49-F238E27FC236}">
                  <a16:creationId xmlns:a16="http://schemas.microsoft.com/office/drawing/2014/main" id="{2FFF5EBC-5F25-4193-A4D0-595D9392E338}"/>
                </a:ext>
              </a:extLst>
            </p:cNvPr>
            <p:cNvCxnSpPr>
              <a:cxnSpLocks/>
              <a:stCxn id="69" idx="2"/>
              <a:endCxn id="67" idx="0"/>
            </p:cNvCxnSpPr>
            <p:nvPr/>
          </p:nvCxnSpPr>
          <p:spPr>
            <a:xfrm rot="16200000" flipH="1">
              <a:off x="9488440" y="536162"/>
              <a:ext cx="1358360" cy="2811814"/>
            </a:xfrm>
            <a:prstGeom prst="bentConnector3">
              <a:avLst>
                <a:gd name="adj1" fmla="val 172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94" name="Connector: Elbow 93">
              <a:extLst>
                <a:ext uri="{FF2B5EF4-FFF2-40B4-BE49-F238E27FC236}">
                  <a16:creationId xmlns:a16="http://schemas.microsoft.com/office/drawing/2014/main" id="{C4F17CAF-D4FB-4656-B667-9B563D94AC54}"/>
                </a:ext>
              </a:extLst>
            </p:cNvPr>
            <p:cNvCxnSpPr>
              <a:cxnSpLocks/>
              <a:stCxn id="69" idx="2"/>
              <a:endCxn id="68" idx="0"/>
            </p:cNvCxnSpPr>
            <p:nvPr/>
          </p:nvCxnSpPr>
          <p:spPr>
            <a:xfrm rot="5400000">
              <a:off x="7830496" y="795074"/>
              <a:ext cx="463402" cy="1399034"/>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sp>
        <p:nvSpPr>
          <p:cNvPr id="2" name="Title 1">
            <a:extLst>
              <a:ext uri="{FF2B5EF4-FFF2-40B4-BE49-F238E27FC236}">
                <a16:creationId xmlns:a16="http://schemas.microsoft.com/office/drawing/2014/main" id="{BBA69B13-3943-4CF4-9B9E-38640E3E8D26}"/>
              </a:ext>
            </a:extLst>
          </p:cNvPr>
          <p:cNvSpPr txBox="1">
            <a:spLocks/>
          </p:cNvSpPr>
          <p:nvPr/>
        </p:nvSpPr>
        <p:spPr>
          <a:xfrm>
            <a:off x="587880" y="459135"/>
            <a:ext cx="11011346" cy="5536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pPr defTabSz="913727"/>
            <a:r>
              <a:rPr lang="en-US" sz="3527" spc="0" dirty="0">
                <a:ln>
                  <a:noFill/>
                </a:ln>
                <a:solidFill>
                  <a:srgbClr val="0070C0"/>
                </a:solidFill>
                <a:latin typeface="Segoe UI Semibold"/>
              </a:rPr>
              <a:t>Row hashing to produce a transaction hash</a:t>
            </a:r>
          </a:p>
        </p:txBody>
      </p:sp>
      <p:sp>
        <p:nvSpPr>
          <p:cNvPr id="125" name="TextBox 124">
            <a:extLst>
              <a:ext uri="{FF2B5EF4-FFF2-40B4-BE49-F238E27FC236}">
                <a16:creationId xmlns:a16="http://schemas.microsoft.com/office/drawing/2014/main" id="{C023F086-0A15-4A24-BB47-510B1E58B6D4}"/>
              </a:ext>
            </a:extLst>
          </p:cNvPr>
          <p:cNvSpPr txBox="1">
            <a:spLocks/>
          </p:cNvSpPr>
          <p:nvPr/>
        </p:nvSpPr>
        <p:spPr>
          <a:xfrm>
            <a:off x="1114115" y="2426673"/>
            <a:ext cx="5016711" cy="482312"/>
          </a:xfrm>
          <a:prstGeom prst="rect">
            <a:avLst/>
          </a:prstGeom>
          <a:noFill/>
        </p:spPr>
        <p:txBody>
          <a:bodyPr wrap="square" tIns="0" bIns="0" anchor="ctr" anchorCtr="0">
            <a:spAutoFit/>
          </a:bodyPr>
          <a:lstStyle/>
          <a:p>
            <a:pPr defTabSz="895759">
              <a:defRPr/>
            </a:pPr>
            <a:r>
              <a:rPr lang="en-US" sz="1567" kern="0" dirty="0">
                <a:solidFill>
                  <a:srgbClr val="0070C0"/>
                </a:solidFill>
                <a:latin typeface="Segoe UI Semibold"/>
              </a:rPr>
              <a:t>Row information is used as input to the hash function</a:t>
            </a:r>
          </a:p>
        </p:txBody>
      </p:sp>
      <p:sp>
        <p:nvSpPr>
          <p:cNvPr id="126" name="TextBox 125">
            <a:extLst>
              <a:ext uri="{FF2B5EF4-FFF2-40B4-BE49-F238E27FC236}">
                <a16:creationId xmlns:a16="http://schemas.microsoft.com/office/drawing/2014/main" id="{83CE538A-432B-4770-9DD6-8F339BA89286}"/>
              </a:ext>
            </a:extLst>
          </p:cNvPr>
          <p:cNvSpPr txBox="1">
            <a:spLocks/>
          </p:cNvSpPr>
          <p:nvPr/>
        </p:nvSpPr>
        <p:spPr>
          <a:xfrm>
            <a:off x="1114113" y="3370659"/>
            <a:ext cx="5016711" cy="241128"/>
          </a:xfrm>
          <a:prstGeom prst="rect">
            <a:avLst/>
          </a:prstGeom>
          <a:noFill/>
        </p:spPr>
        <p:txBody>
          <a:bodyPr wrap="square" tIns="0" bIns="0" anchor="ctr" anchorCtr="0">
            <a:spAutoFit/>
          </a:bodyPr>
          <a:lstStyle/>
          <a:p>
            <a:pPr defTabSz="895759">
              <a:defRPr/>
            </a:pPr>
            <a:r>
              <a:rPr lang="en-US" sz="1567" kern="0" dirty="0">
                <a:solidFill>
                  <a:srgbClr val="0070C0"/>
                </a:solidFill>
                <a:latin typeface="Segoe UI Semibold"/>
              </a:rPr>
              <a:t>Row hashes are hashed together producing a parent</a:t>
            </a:r>
          </a:p>
        </p:txBody>
      </p:sp>
      <p:sp>
        <p:nvSpPr>
          <p:cNvPr id="127" name="TextBox 126">
            <a:extLst>
              <a:ext uri="{FF2B5EF4-FFF2-40B4-BE49-F238E27FC236}">
                <a16:creationId xmlns:a16="http://schemas.microsoft.com/office/drawing/2014/main" id="{E46F5171-2E5C-4A42-BABE-4EC1C977EF1D}"/>
              </a:ext>
            </a:extLst>
          </p:cNvPr>
          <p:cNvSpPr txBox="1">
            <a:spLocks/>
          </p:cNvSpPr>
          <p:nvPr/>
        </p:nvSpPr>
        <p:spPr>
          <a:xfrm>
            <a:off x="1114112" y="4266951"/>
            <a:ext cx="5016711" cy="241128"/>
          </a:xfrm>
          <a:prstGeom prst="rect">
            <a:avLst/>
          </a:prstGeom>
          <a:noFill/>
        </p:spPr>
        <p:txBody>
          <a:bodyPr wrap="square" tIns="0" bIns="0" anchor="ctr" anchorCtr="0">
            <a:spAutoFit/>
          </a:bodyPr>
          <a:lstStyle/>
          <a:p>
            <a:pPr defTabSz="895759">
              <a:defRPr/>
            </a:pPr>
            <a:r>
              <a:rPr lang="en-US" sz="1567" kern="0" dirty="0">
                <a:solidFill>
                  <a:srgbClr val="0070C0"/>
                </a:solidFill>
                <a:latin typeface="Segoe UI Semibold"/>
              </a:rPr>
              <a:t>Parent hashes are hashed together and so on</a:t>
            </a:r>
          </a:p>
        </p:txBody>
      </p:sp>
      <p:sp>
        <p:nvSpPr>
          <p:cNvPr id="128" name="TextBox 127">
            <a:extLst>
              <a:ext uri="{FF2B5EF4-FFF2-40B4-BE49-F238E27FC236}">
                <a16:creationId xmlns:a16="http://schemas.microsoft.com/office/drawing/2014/main" id="{B2FF22AF-48FC-4618-ACD4-4621AD0FC498}"/>
              </a:ext>
            </a:extLst>
          </p:cNvPr>
          <p:cNvSpPr txBox="1">
            <a:spLocks/>
          </p:cNvSpPr>
          <p:nvPr/>
        </p:nvSpPr>
        <p:spPr>
          <a:xfrm>
            <a:off x="1114112" y="5062246"/>
            <a:ext cx="5016711" cy="482254"/>
          </a:xfrm>
          <a:prstGeom prst="rect">
            <a:avLst/>
          </a:prstGeom>
          <a:noFill/>
        </p:spPr>
        <p:txBody>
          <a:bodyPr wrap="square" tIns="0" bIns="0" anchor="ctr" anchorCtr="0">
            <a:spAutoFit/>
          </a:bodyPr>
          <a:lstStyle/>
          <a:p>
            <a:pPr defTabSz="895759"/>
            <a:r>
              <a:rPr lang="en-US" sz="1567" dirty="0">
                <a:solidFill>
                  <a:srgbClr val="0070C0"/>
                </a:solidFill>
                <a:latin typeface="Segoe UI Semibold"/>
              </a:rPr>
              <a:t>Ultimately producing a root hash (</a:t>
            </a:r>
            <a:r>
              <a:rPr lang="en-US" sz="1567" dirty="0" err="1">
                <a:solidFill>
                  <a:srgbClr val="0070C0"/>
                </a:solidFill>
                <a:latin typeface="Segoe UI Semibold"/>
              </a:rPr>
              <a:t>HRoot</a:t>
            </a:r>
            <a:r>
              <a:rPr lang="en-US" sz="1567" dirty="0">
                <a:solidFill>
                  <a:srgbClr val="0070C0"/>
                </a:solidFill>
                <a:latin typeface="Segoe UI Semibold"/>
              </a:rPr>
              <a:t>) representing all rows in the transaction</a:t>
            </a:r>
          </a:p>
        </p:txBody>
      </p:sp>
      <p:grpSp>
        <p:nvGrpSpPr>
          <p:cNvPr id="131" name="Graphic 111">
            <a:extLst>
              <a:ext uri="{FF2B5EF4-FFF2-40B4-BE49-F238E27FC236}">
                <a16:creationId xmlns:a16="http://schemas.microsoft.com/office/drawing/2014/main" id="{5EE10AD8-9296-4321-A996-7A1124674592}"/>
              </a:ext>
              <a:ext uri="{C183D7F6-B498-43B3-948B-1728B52AA6E4}">
                <adec:decorative xmlns:adec="http://schemas.microsoft.com/office/drawing/2017/decorative" val="1"/>
              </a:ext>
            </a:extLst>
          </p:cNvPr>
          <p:cNvGrpSpPr/>
          <p:nvPr/>
        </p:nvGrpSpPr>
        <p:grpSpPr>
          <a:xfrm>
            <a:off x="631557" y="5076753"/>
            <a:ext cx="430964" cy="430964"/>
            <a:chOff x="7288760" y="3860995"/>
            <a:chExt cx="476020" cy="476020"/>
          </a:xfrm>
        </p:grpSpPr>
        <p:sp>
          <p:nvSpPr>
            <p:cNvPr id="132" name="Freeform: Shape 131">
              <a:extLst>
                <a:ext uri="{FF2B5EF4-FFF2-40B4-BE49-F238E27FC236}">
                  <a16:creationId xmlns:a16="http://schemas.microsoft.com/office/drawing/2014/main" id="{EFE1DEE1-8913-4C0D-9809-EE46C206A424}"/>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3" name="Freeform: Shape 132">
              <a:extLst>
                <a:ext uri="{FF2B5EF4-FFF2-40B4-BE49-F238E27FC236}">
                  <a16:creationId xmlns:a16="http://schemas.microsoft.com/office/drawing/2014/main" id="{E11C2CB2-CCF5-4387-8CB5-91EEFCC70640}"/>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4" name="Freeform: Shape 133">
              <a:extLst>
                <a:ext uri="{FF2B5EF4-FFF2-40B4-BE49-F238E27FC236}">
                  <a16:creationId xmlns:a16="http://schemas.microsoft.com/office/drawing/2014/main" id="{79CB1466-4B23-45A7-9DA5-66AB51147E85}"/>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5" name="Freeform: Shape 134">
              <a:extLst>
                <a:ext uri="{FF2B5EF4-FFF2-40B4-BE49-F238E27FC236}">
                  <a16:creationId xmlns:a16="http://schemas.microsoft.com/office/drawing/2014/main" id="{F068DABD-4F75-41B7-938E-F9CB554E716F}"/>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6" name="Freeform: Shape 135">
              <a:extLst>
                <a:ext uri="{FF2B5EF4-FFF2-40B4-BE49-F238E27FC236}">
                  <a16:creationId xmlns:a16="http://schemas.microsoft.com/office/drawing/2014/main" id="{9DB8C74C-64D0-48D2-BF1F-E731615DA761}"/>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7" name="Freeform: Shape 136">
              <a:extLst>
                <a:ext uri="{FF2B5EF4-FFF2-40B4-BE49-F238E27FC236}">
                  <a16:creationId xmlns:a16="http://schemas.microsoft.com/office/drawing/2014/main" id="{92C76CF8-762E-4A2A-A046-E999A04A60AD}"/>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8" name="Freeform: Shape 137">
              <a:extLst>
                <a:ext uri="{FF2B5EF4-FFF2-40B4-BE49-F238E27FC236}">
                  <a16:creationId xmlns:a16="http://schemas.microsoft.com/office/drawing/2014/main" id="{FF9C08F4-3EFC-41D1-B772-20498305418C}"/>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39" name="Freeform: Shape 138">
              <a:extLst>
                <a:ext uri="{FF2B5EF4-FFF2-40B4-BE49-F238E27FC236}">
                  <a16:creationId xmlns:a16="http://schemas.microsoft.com/office/drawing/2014/main" id="{01DF48AA-A1A0-426A-A4B5-4F448940A848}"/>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40" name="Freeform: Shape 139">
              <a:extLst>
                <a:ext uri="{FF2B5EF4-FFF2-40B4-BE49-F238E27FC236}">
                  <a16:creationId xmlns:a16="http://schemas.microsoft.com/office/drawing/2014/main" id="{0D70A0B4-445A-4C42-B021-FAC10FDF5733}"/>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defTabSz="1074871"/>
              <a:endParaRPr lang="en-US" sz="2075">
                <a:solidFill>
                  <a:srgbClr val="1A1A1A"/>
                </a:solidFill>
                <a:latin typeface="Segoe UI"/>
              </a:endParaRPr>
            </a:p>
          </p:txBody>
        </p:sp>
      </p:grpSp>
      <p:pic>
        <p:nvPicPr>
          <p:cNvPr id="21" name="Graphic 20">
            <a:extLst>
              <a:ext uri="{FF2B5EF4-FFF2-40B4-BE49-F238E27FC236}">
                <a16:creationId xmlns:a16="http://schemas.microsoft.com/office/drawing/2014/main" id="{03376DF3-BF79-414C-A13A-35419D362D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332" y="3272358"/>
            <a:ext cx="407414" cy="415901"/>
          </a:xfrm>
          <a:prstGeom prst="rect">
            <a:avLst/>
          </a:prstGeom>
        </p:spPr>
      </p:pic>
      <p:pic>
        <p:nvPicPr>
          <p:cNvPr id="25" name="Graphic 24">
            <a:extLst>
              <a:ext uri="{FF2B5EF4-FFF2-40B4-BE49-F238E27FC236}">
                <a16:creationId xmlns:a16="http://schemas.microsoft.com/office/drawing/2014/main" id="{533CA659-1359-4CF7-9150-006BAA2308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0498" y="2441938"/>
            <a:ext cx="407414" cy="407414"/>
          </a:xfrm>
          <a:prstGeom prst="rect">
            <a:avLst/>
          </a:prstGeom>
        </p:spPr>
      </p:pic>
      <p:pic>
        <p:nvPicPr>
          <p:cNvPr id="146" name="Graphic 145">
            <a:extLst>
              <a:ext uri="{FF2B5EF4-FFF2-40B4-BE49-F238E27FC236}">
                <a16:creationId xmlns:a16="http://schemas.microsoft.com/office/drawing/2014/main" id="{916ACFB6-7442-4182-A622-AFB2C871D04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3332" y="4179563"/>
            <a:ext cx="407414" cy="415901"/>
          </a:xfrm>
          <a:prstGeom prst="rect">
            <a:avLst/>
          </a:prstGeom>
        </p:spPr>
      </p:pic>
    </p:spTree>
    <p:extLst>
      <p:ext uri="{BB962C8B-B14F-4D97-AF65-F5344CB8AC3E}">
        <p14:creationId xmlns:p14="http://schemas.microsoft.com/office/powerpoint/2010/main" val="3558508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500"/>
                                        <p:tgtEl>
                                          <p:spTgt spid="125"/>
                                        </p:tgtEl>
                                      </p:cBhvr>
                                    </p:animEffect>
                                  </p:childTnLst>
                                </p:cTn>
                              </p:par>
                              <p:par>
                                <p:cTn id="8" presetID="42" presetClass="path" presetSubtype="0" decel="100000" fill="hold" grpId="1" nodeType="withEffect">
                                  <p:stCondLst>
                                    <p:cond delay="0"/>
                                  </p:stCondLst>
                                  <p:childTnLst>
                                    <p:animMotion origin="layout" path="M 4.375E-6 0.04491 L 4.375E-6 1.11111E-6 " pathEditMode="relative" rAng="0" ptsTypes="AA">
                                      <p:cBhvr>
                                        <p:cTn id="9" dur="600" fill="hold"/>
                                        <p:tgtEl>
                                          <p:spTgt spid="125"/>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64" presetClass="path" presetSubtype="0" decel="100000" fill="hold" nodeType="withEffect">
                                  <p:stCondLst>
                                    <p:cond delay="0"/>
                                  </p:stCondLst>
                                  <p:childTnLst>
                                    <p:animMotion origin="layout" path="M 0.00026 0.04907 L -2.08333E-6 1.85185E-6 " pathEditMode="relative" rAng="0" ptsTypes="AA">
                                      <p:cBhvr>
                                        <p:cTn id="14" dur="600" fill="hold"/>
                                        <p:tgtEl>
                                          <p:spTgt spid="25"/>
                                        </p:tgtEl>
                                        <p:attrNameLst>
                                          <p:attrName>ppt_x</p:attrName>
                                          <p:attrName>ppt_y</p:attrName>
                                        </p:attrNameLst>
                                      </p:cBhvr>
                                      <p:rCtr x="-13" y="-2454"/>
                                    </p:animMotion>
                                  </p:childTnLst>
                                </p:cTn>
                              </p:par>
                              <p:par>
                                <p:cTn id="15" presetID="10"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nodeType="withEffect">
                                  <p:stCondLst>
                                    <p:cond delay="0"/>
                                  </p:stCondLst>
                                  <p:childTnLst>
                                    <p:animMotion origin="layout" path="M -3.54167E-6 0.04491 L -3.54167E-6 -4.81481E-6 " pathEditMode="relative" rAng="0" ptsTypes="AA">
                                      <p:cBhvr>
                                        <p:cTn id="19" dur="600" fill="hold"/>
                                        <p:tgtEl>
                                          <p:spTgt spid="14"/>
                                        </p:tgtEl>
                                        <p:attrNameLst>
                                          <p:attrName>ppt_x</p:attrName>
                                          <p:attrName>ppt_y</p:attrName>
                                        </p:attrNameLst>
                                      </p:cBhvr>
                                      <p:rCtr x="0" y="-2245"/>
                                    </p:animMotion>
                                  </p:childTnLst>
                                </p:cTn>
                              </p:par>
                            </p:childTnLst>
                          </p:cTn>
                        </p:par>
                        <p:par>
                          <p:cTn id="20" fill="hold">
                            <p:stCondLst>
                              <p:cond delay="600"/>
                            </p:stCondLst>
                            <p:childTnLst>
                              <p:par>
                                <p:cTn id="21" presetID="10" presetClass="entr" presetSubtype="0" fill="hold" nodeType="afterEffect">
                                  <p:stCondLst>
                                    <p:cond delay="0"/>
                                  </p:stCondLst>
                                  <p:childTnLst>
                                    <p:set>
                                      <p:cBhvr>
                                        <p:cTn id="22" dur="1" fill="hold">
                                          <p:stCondLst>
                                            <p:cond delay="0"/>
                                          </p:stCondLst>
                                        </p:cTn>
                                        <p:tgtEl>
                                          <p:spTgt spid="108"/>
                                        </p:tgtEl>
                                        <p:attrNameLst>
                                          <p:attrName>style.visibility</p:attrName>
                                        </p:attrNameLst>
                                      </p:cBhvr>
                                      <p:to>
                                        <p:strVal val="visible"/>
                                      </p:to>
                                    </p:set>
                                    <p:animEffect transition="in" filter="fade">
                                      <p:cBhvr>
                                        <p:cTn id="23" dur="500"/>
                                        <p:tgtEl>
                                          <p:spTgt spid="108"/>
                                        </p:tgtEl>
                                      </p:cBhvr>
                                    </p:animEffect>
                                  </p:childTnLst>
                                </p:cTn>
                              </p:par>
                              <p:par>
                                <p:cTn id="24" presetID="42" presetClass="path" presetSubtype="0" decel="100000" fill="hold" nodeType="withEffect">
                                  <p:stCondLst>
                                    <p:cond delay="0"/>
                                  </p:stCondLst>
                                  <p:childTnLst>
                                    <p:animMotion origin="layout" path="M -4.58333E-6 0.04491 L -4.58333E-6 1.85185E-6 " pathEditMode="relative" rAng="0" ptsTypes="AA">
                                      <p:cBhvr>
                                        <p:cTn id="25" dur="600" fill="hold"/>
                                        <p:tgtEl>
                                          <p:spTgt spid="108"/>
                                        </p:tgtEl>
                                        <p:attrNameLst>
                                          <p:attrName>ppt_x</p:attrName>
                                          <p:attrName>ppt_y</p:attrName>
                                        </p:attrNameLst>
                                      </p:cBhvr>
                                      <p:rCtr x="0" y="-2245"/>
                                    </p:animMotion>
                                  </p:childTnLst>
                                </p:cTn>
                              </p:par>
                            </p:childTnLst>
                          </p:cTn>
                        </p:par>
                        <p:par>
                          <p:cTn id="26" fill="hold">
                            <p:stCondLst>
                              <p:cond delay="1200"/>
                            </p:stCondLst>
                            <p:childTnLst>
                              <p:par>
                                <p:cTn id="27" presetID="10" presetClass="entr" presetSubtype="0" fill="hold" nodeType="afterEffect">
                                  <p:stCondLst>
                                    <p:cond delay="0"/>
                                  </p:stCondLst>
                                  <p:childTnLst>
                                    <p:set>
                                      <p:cBhvr>
                                        <p:cTn id="28" dur="1" fill="hold">
                                          <p:stCondLst>
                                            <p:cond delay="0"/>
                                          </p:stCondLst>
                                        </p:cTn>
                                        <p:tgtEl>
                                          <p:spTgt spid="109"/>
                                        </p:tgtEl>
                                        <p:attrNameLst>
                                          <p:attrName>style.visibility</p:attrName>
                                        </p:attrNameLst>
                                      </p:cBhvr>
                                      <p:to>
                                        <p:strVal val="visible"/>
                                      </p:to>
                                    </p:set>
                                    <p:animEffect transition="in" filter="fade">
                                      <p:cBhvr>
                                        <p:cTn id="29" dur="500"/>
                                        <p:tgtEl>
                                          <p:spTgt spid="109"/>
                                        </p:tgtEl>
                                      </p:cBhvr>
                                    </p:animEffect>
                                  </p:childTnLst>
                                </p:cTn>
                              </p:par>
                              <p:par>
                                <p:cTn id="30" presetID="42" presetClass="path" presetSubtype="0" decel="100000" fill="hold" nodeType="withEffect">
                                  <p:stCondLst>
                                    <p:cond delay="0"/>
                                  </p:stCondLst>
                                  <p:childTnLst>
                                    <p:animMotion origin="layout" path="M -4.16667E-6 0.04491 L -4.16667E-6 1.11111E-6 " pathEditMode="relative" rAng="0" ptsTypes="AA">
                                      <p:cBhvr>
                                        <p:cTn id="31" dur="600" fill="hold"/>
                                        <p:tgtEl>
                                          <p:spTgt spid="109"/>
                                        </p:tgtEl>
                                        <p:attrNameLst>
                                          <p:attrName>ppt_x</p:attrName>
                                          <p:attrName>ppt_y</p:attrName>
                                        </p:attrNameLst>
                                      </p:cBhvr>
                                      <p:rCtr x="0" y="-2245"/>
                                    </p:animMotion>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6"/>
                                        </p:tgtEl>
                                        <p:attrNameLst>
                                          <p:attrName>style.visibility</p:attrName>
                                        </p:attrNameLst>
                                      </p:cBhvr>
                                      <p:to>
                                        <p:strVal val="visible"/>
                                      </p:to>
                                    </p:set>
                                    <p:animEffect transition="in" filter="fade">
                                      <p:cBhvr>
                                        <p:cTn id="36" dur="500"/>
                                        <p:tgtEl>
                                          <p:spTgt spid="126"/>
                                        </p:tgtEl>
                                      </p:cBhvr>
                                    </p:animEffect>
                                  </p:childTnLst>
                                </p:cTn>
                              </p:par>
                              <p:par>
                                <p:cTn id="37" presetID="42" presetClass="path" presetSubtype="0" decel="100000" fill="hold" grpId="1" nodeType="withEffect">
                                  <p:stCondLst>
                                    <p:cond delay="0"/>
                                  </p:stCondLst>
                                  <p:childTnLst>
                                    <p:animMotion origin="layout" path="M 4.375E-6 0.0449 L 4.375E-6 3.7037E-6 " pathEditMode="relative" rAng="0" ptsTypes="AA">
                                      <p:cBhvr>
                                        <p:cTn id="38" dur="600" fill="hold"/>
                                        <p:tgtEl>
                                          <p:spTgt spid="126"/>
                                        </p:tgtEl>
                                        <p:attrNameLst>
                                          <p:attrName>ppt_x</p:attrName>
                                          <p:attrName>ppt_y</p:attrName>
                                        </p:attrNameLst>
                                      </p:cBhvr>
                                      <p:rCtr x="0" y="-2245"/>
                                    </p:animMotion>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64" presetClass="path" presetSubtype="0" decel="100000" fill="hold" nodeType="withEffect">
                                  <p:stCondLst>
                                    <p:cond delay="0"/>
                                  </p:stCondLst>
                                  <p:childTnLst>
                                    <p:animMotion origin="layout" path="M 0.00078 0.04236 L 0.00078 -0.00093 " pathEditMode="relative" rAng="0" ptsTypes="AA">
                                      <p:cBhvr>
                                        <p:cTn id="43" dur="600" fill="hold"/>
                                        <p:tgtEl>
                                          <p:spTgt spid="21"/>
                                        </p:tgtEl>
                                        <p:attrNameLst>
                                          <p:attrName>ppt_x</p:attrName>
                                          <p:attrName>ppt_y</p:attrName>
                                        </p:attrNameLst>
                                      </p:cBhvr>
                                      <p:rCtr x="0" y="-2176"/>
                                    </p:animMotion>
                                  </p:childTnLst>
                                </p:cTn>
                              </p:par>
                            </p:childTnLst>
                          </p:cTn>
                        </p:par>
                        <p:par>
                          <p:cTn id="44" fill="hold">
                            <p:stCondLst>
                              <p:cond delay="600"/>
                            </p:stCondLst>
                            <p:childTnLst>
                              <p:par>
                                <p:cTn id="45" presetID="10" presetClass="entr" presetSubtype="0" fill="hold" nodeType="afterEffect">
                                  <p:stCondLst>
                                    <p:cond delay="0"/>
                                  </p:stCondLst>
                                  <p:childTnLst>
                                    <p:set>
                                      <p:cBhvr>
                                        <p:cTn id="46" dur="1" fill="hold">
                                          <p:stCondLst>
                                            <p:cond delay="0"/>
                                          </p:stCondLst>
                                        </p:cTn>
                                        <p:tgtEl>
                                          <p:spTgt spid="110"/>
                                        </p:tgtEl>
                                        <p:attrNameLst>
                                          <p:attrName>style.visibility</p:attrName>
                                        </p:attrNameLst>
                                      </p:cBhvr>
                                      <p:to>
                                        <p:strVal val="visible"/>
                                      </p:to>
                                    </p:set>
                                    <p:animEffect transition="in" filter="fade">
                                      <p:cBhvr>
                                        <p:cTn id="47" dur="500"/>
                                        <p:tgtEl>
                                          <p:spTgt spid="110"/>
                                        </p:tgtEl>
                                      </p:cBhvr>
                                    </p:animEffect>
                                  </p:childTnLst>
                                </p:cTn>
                              </p:par>
                              <p:par>
                                <p:cTn id="48" presetID="42" presetClass="path" presetSubtype="0" decel="100000" fill="hold" nodeType="withEffect">
                                  <p:stCondLst>
                                    <p:cond delay="0"/>
                                  </p:stCondLst>
                                  <p:childTnLst>
                                    <p:animMotion origin="layout" path="M -4.16667E-6 0.04491 L -4.16667E-6 -3.7037E-6 " pathEditMode="relative" rAng="0" ptsTypes="AA">
                                      <p:cBhvr>
                                        <p:cTn id="49" dur="600" fill="hold"/>
                                        <p:tgtEl>
                                          <p:spTgt spid="110"/>
                                        </p:tgtEl>
                                        <p:attrNameLst>
                                          <p:attrName>ppt_x</p:attrName>
                                          <p:attrName>ppt_y</p:attrName>
                                        </p:attrNameLst>
                                      </p:cBhvr>
                                      <p:rCtr x="0" y="-2245"/>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27"/>
                                        </p:tgtEl>
                                        <p:attrNameLst>
                                          <p:attrName>style.visibility</p:attrName>
                                        </p:attrNameLst>
                                      </p:cBhvr>
                                      <p:to>
                                        <p:strVal val="visible"/>
                                      </p:to>
                                    </p:set>
                                    <p:animEffect transition="in" filter="fade">
                                      <p:cBhvr>
                                        <p:cTn id="54" dur="500"/>
                                        <p:tgtEl>
                                          <p:spTgt spid="127"/>
                                        </p:tgtEl>
                                      </p:cBhvr>
                                    </p:animEffect>
                                  </p:childTnLst>
                                </p:cTn>
                              </p:par>
                              <p:par>
                                <p:cTn id="55" presetID="42" presetClass="path" presetSubtype="0" decel="100000" fill="hold" grpId="1" nodeType="withEffect">
                                  <p:stCondLst>
                                    <p:cond delay="0"/>
                                  </p:stCondLst>
                                  <p:childTnLst>
                                    <p:animMotion origin="layout" path="M 4.375E-6 0.0449 L 4.375E-6 4.81481E-6 " pathEditMode="relative" rAng="0" ptsTypes="AA">
                                      <p:cBhvr>
                                        <p:cTn id="56" dur="600" fill="hold"/>
                                        <p:tgtEl>
                                          <p:spTgt spid="127"/>
                                        </p:tgtEl>
                                        <p:attrNameLst>
                                          <p:attrName>ppt_x</p:attrName>
                                          <p:attrName>ppt_y</p:attrName>
                                        </p:attrNameLst>
                                      </p:cBhvr>
                                      <p:rCtr x="0" y="-2245"/>
                                    </p:animMotion>
                                  </p:childTnLst>
                                </p:cTn>
                              </p:par>
                              <p:par>
                                <p:cTn id="57" presetID="10" presetClass="entr" presetSubtype="0" fill="hold" nodeType="withEffect">
                                  <p:stCondLst>
                                    <p:cond delay="0"/>
                                  </p:stCondLst>
                                  <p:childTnLst>
                                    <p:set>
                                      <p:cBhvr>
                                        <p:cTn id="58" dur="1" fill="hold">
                                          <p:stCondLst>
                                            <p:cond delay="0"/>
                                          </p:stCondLst>
                                        </p:cTn>
                                        <p:tgtEl>
                                          <p:spTgt spid="146"/>
                                        </p:tgtEl>
                                        <p:attrNameLst>
                                          <p:attrName>style.visibility</p:attrName>
                                        </p:attrNameLst>
                                      </p:cBhvr>
                                      <p:to>
                                        <p:strVal val="visible"/>
                                      </p:to>
                                    </p:set>
                                    <p:animEffect transition="in" filter="fade">
                                      <p:cBhvr>
                                        <p:cTn id="59" dur="500"/>
                                        <p:tgtEl>
                                          <p:spTgt spid="146"/>
                                        </p:tgtEl>
                                      </p:cBhvr>
                                    </p:animEffect>
                                  </p:childTnLst>
                                </p:cTn>
                              </p:par>
                              <p:par>
                                <p:cTn id="60" presetID="64" presetClass="path" presetSubtype="0" decel="100000" fill="hold" nodeType="withEffect">
                                  <p:stCondLst>
                                    <p:cond delay="0"/>
                                  </p:stCondLst>
                                  <p:childTnLst>
                                    <p:animMotion origin="layout" path="M 0.00078 0.04237 L 0.00078 -0.00092 " pathEditMode="relative" rAng="0" ptsTypes="AA">
                                      <p:cBhvr>
                                        <p:cTn id="61" dur="600" fill="hold"/>
                                        <p:tgtEl>
                                          <p:spTgt spid="146"/>
                                        </p:tgtEl>
                                        <p:attrNameLst>
                                          <p:attrName>ppt_x</p:attrName>
                                          <p:attrName>ppt_y</p:attrName>
                                        </p:attrNameLst>
                                      </p:cBhvr>
                                      <p:rCtr x="0" y="-2176"/>
                                    </p:animMotion>
                                  </p:childTnLst>
                                </p:cTn>
                              </p:par>
                            </p:childTnLst>
                          </p:cTn>
                        </p:par>
                        <p:par>
                          <p:cTn id="62" fill="hold">
                            <p:stCondLst>
                              <p:cond delay="600"/>
                            </p:stCondLst>
                            <p:childTnLst>
                              <p:par>
                                <p:cTn id="63" presetID="10" presetClass="entr" presetSubtype="0" fill="hold" nodeType="afterEffect">
                                  <p:stCondLst>
                                    <p:cond delay="0"/>
                                  </p:stCondLst>
                                  <p:childTnLst>
                                    <p:set>
                                      <p:cBhvr>
                                        <p:cTn id="64" dur="1" fill="hold">
                                          <p:stCondLst>
                                            <p:cond delay="0"/>
                                          </p:stCondLst>
                                        </p:cTn>
                                        <p:tgtEl>
                                          <p:spTgt spid="111"/>
                                        </p:tgtEl>
                                        <p:attrNameLst>
                                          <p:attrName>style.visibility</p:attrName>
                                        </p:attrNameLst>
                                      </p:cBhvr>
                                      <p:to>
                                        <p:strVal val="visible"/>
                                      </p:to>
                                    </p:set>
                                    <p:animEffect transition="in" filter="fade">
                                      <p:cBhvr>
                                        <p:cTn id="65" dur="500"/>
                                        <p:tgtEl>
                                          <p:spTgt spid="111"/>
                                        </p:tgtEl>
                                      </p:cBhvr>
                                    </p:animEffect>
                                  </p:childTnLst>
                                </p:cTn>
                              </p:par>
                              <p:par>
                                <p:cTn id="66" presetID="42" presetClass="path" presetSubtype="0" decel="100000" fill="hold" nodeType="withEffect">
                                  <p:stCondLst>
                                    <p:cond delay="0"/>
                                  </p:stCondLst>
                                  <p:childTnLst>
                                    <p:animMotion origin="layout" path="M 3.54167E-6 0.04491 L 3.54167E-6 0 " pathEditMode="relative" rAng="0" ptsTypes="AA">
                                      <p:cBhvr>
                                        <p:cTn id="67" dur="600" fill="hold"/>
                                        <p:tgtEl>
                                          <p:spTgt spid="111"/>
                                        </p:tgtEl>
                                        <p:attrNameLst>
                                          <p:attrName>ppt_x</p:attrName>
                                          <p:attrName>ppt_y</p:attrName>
                                        </p:attrNameLst>
                                      </p:cBhvr>
                                      <p:rCtr x="0" y="-2245"/>
                                    </p:animMotion>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31"/>
                                        </p:tgtEl>
                                        <p:attrNameLst>
                                          <p:attrName>style.visibility</p:attrName>
                                        </p:attrNameLst>
                                      </p:cBhvr>
                                      <p:to>
                                        <p:strVal val="visible"/>
                                      </p:to>
                                    </p:set>
                                    <p:animEffect transition="in" filter="fade">
                                      <p:cBhvr>
                                        <p:cTn id="72" dur="500"/>
                                        <p:tgtEl>
                                          <p:spTgt spid="131"/>
                                        </p:tgtEl>
                                      </p:cBhvr>
                                    </p:animEffect>
                                  </p:childTnLst>
                                </p:cTn>
                              </p:par>
                              <p:par>
                                <p:cTn id="73" presetID="42" presetClass="path" presetSubtype="0" decel="100000" fill="hold" nodeType="withEffect">
                                  <p:stCondLst>
                                    <p:cond delay="0"/>
                                  </p:stCondLst>
                                  <p:childTnLst>
                                    <p:animMotion origin="layout" path="M -1.25E-6 0.04491 L -1.25E-6 7.40741E-7 " pathEditMode="relative" rAng="0" ptsTypes="AA">
                                      <p:cBhvr>
                                        <p:cTn id="74" dur="600" fill="hold"/>
                                        <p:tgtEl>
                                          <p:spTgt spid="131"/>
                                        </p:tgtEl>
                                        <p:attrNameLst>
                                          <p:attrName>ppt_x</p:attrName>
                                          <p:attrName>ppt_y</p:attrName>
                                        </p:attrNameLst>
                                      </p:cBhvr>
                                      <p:rCtr x="0" y="-2245"/>
                                    </p:animMotion>
                                  </p:childTnLst>
                                </p:cTn>
                              </p:par>
                              <p:par>
                                <p:cTn id="75" presetID="10" presetClass="entr" presetSubtype="0" fill="hold" grpId="0" nodeType="withEffect">
                                  <p:stCondLst>
                                    <p:cond delay="0"/>
                                  </p:stCondLst>
                                  <p:childTnLst>
                                    <p:set>
                                      <p:cBhvr>
                                        <p:cTn id="76" dur="1" fill="hold">
                                          <p:stCondLst>
                                            <p:cond delay="0"/>
                                          </p:stCondLst>
                                        </p:cTn>
                                        <p:tgtEl>
                                          <p:spTgt spid="128"/>
                                        </p:tgtEl>
                                        <p:attrNameLst>
                                          <p:attrName>style.visibility</p:attrName>
                                        </p:attrNameLst>
                                      </p:cBhvr>
                                      <p:to>
                                        <p:strVal val="visible"/>
                                      </p:to>
                                    </p:set>
                                    <p:animEffect transition="in" filter="fade">
                                      <p:cBhvr>
                                        <p:cTn id="77" dur="500"/>
                                        <p:tgtEl>
                                          <p:spTgt spid="128"/>
                                        </p:tgtEl>
                                      </p:cBhvr>
                                    </p:animEffect>
                                  </p:childTnLst>
                                </p:cTn>
                              </p:par>
                              <p:par>
                                <p:cTn id="78" presetID="42" presetClass="path" presetSubtype="0" decel="100000" fill="hold" grpId="1" nodeType="withEffect">
                                  <p:stCondLst>
                                    <p:cond delay="0"/>
                                  </p:stCondLst>
                                  <p:childTnLst>
                                    <p:animMotion origin="layout" path="M 4.375E-6 0.04491 L 4.375E-6 -4.07407E-6 " pathEditMode="relative" rAng="0" ptsTypes="AA">
                                      <p:cBhvr>
                                        <p:cTn id="79" dur="600" fill="hold"/>
                                        <p:tgtEl>
                                          <p:spTgt spid="128"/>
                                        </p:tgtEl>
                                        <p:attrNameLst>
                                          <p:attrName>ppt_x</p:attrName>
                                          <p:attrName>ppt_y</p:attrName>
                                        </p:attrNameLst>
                                      </p:cBhvr>
                                      <p:rCtr x="0" y="-2245"/>
                                    </p:animMotion>
                                  </p:childTnLst>
                                </p:cTn>
                              </p:par>
                            </p:childTnLst>
                          </p:cTn>
                        </p:par>
                        <p:par>
                          <p:cTn id="80" fill="hold">
                            <p:stCondLst>
                              <p:cond delay="600"/>
                            </p:stCondLst>
                            <p:childTnLst>
                              <p:par>
                                <p:cTn id="81" presetID="10" presetClass="entr" presetSubtype="0" fill="hold" nodeType="afterEffect">
                                  <p:stCondLst>
                                    <p:cond delay="0"/>
                                  </p:stCondLst>
                                  <p:childTnLst>
                                    <p:set>
                                      <p:cBhvr>
                                        <p:cTn id="82" dur="1" fill="hold">
                                          <p:stCondLst>
                                            <p:cond delay="0"/>
                                          </p:stCondLst>
                                        </p:cTn>
                                        <p:tgtEl>
                                          <p:spTgt spid="112"/>
                                        </p:tgtEl>
                                        <p:attrNameLst>
                                          <p:attrName>style.visibility</p:attrName>
                                        </p:attrNameLst>
                                      </p:cBhvr>
                                      <p:to>
                                        <p:strVal val="visible"/>
                                      </p:to>
                                    </p:set>
                                    <p:animEffect transition="in" filter="fade">
                                      <p:cBhvr>
                                        <p:cTn id="83" dur="500"/>
                                        <p:tgtEl>
                                          <p:spTgt spid="112"/>
                                        </p:tgtEl>
                                      </p:cBhvr>
                                    </p:animEffect>
                                  </p:childTnLst>
                                </p:cTn>
                              </p:par>
                              <p:par>
                                <p:cTn id="84" presetID="42" presetClass="path" presetSubtype="0" decel="100000" fill="hold" nodeType="withEffect">
                                  <p:stCondLst>
                                    <p:cond delay="0"/>
                                  </p:stCondLst>
                                  <p:childTnLst>
                                    <p:animMotion origin="layout" path="M -1.875E-6 0.04491 L -1.875E-6 -1.85185E-6 " pathEditMode="relative" rAng="0" ptsTypes="AA">
                                      <p:cBhvr>
                                        <p:cTn id="85" dur="600" fill="hold"/>
                                        <p:tgtEl>
                                          <p:spTgt spid="112"/>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P spid="125" grpId="1"/>
      <p:bldP spid="126" grpId="0"/>
      <p:bldP spid="126" grpId="1"/>
      <p:bldP spid="127" grpId="0"/>
      <p:bldP spid="127" grpId="1"/>
      <p:bldP spid="128" grpId="0"/>
      <p:bldP spid="128"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28CB7D38-F758-4650-82A1-F9B252BA4F33}"/>
              </a:ext>
              <a:ext uri="{C183D7F6-B498-43B3-948B-1728B52AA6E4}">
                <adec:decorative xmlns:adec="http://schemas.microsoft.com/office/drawing/2017/decorative" val="1"/>
              </a:ext>
            </a:extLst>
          </p:cNvPr>
          <p:cNvGrpSpPr/>
          <p:nvPr/>
        </p:nvGrpSpPr>
        <p:grpSpPr>
          <a:xfrm>
            <a:off x="6164039" y="1268760"/>
            <a:ext cx="5465533" cy="3789408"/>
            <a:chOff x="4615749" y="693658"/>
            <a:chExt cx="6067147" cy="3867912"/>
          </a:xfrm>
        </p:grpSpPr>
        <p:grpSp>
          <p:nvGrpSpPr>
            <p:cNvPr id="5" name="Group 4">
              <a:extLst>
                <a:ext uri="{FF2B5EF4-FFF2-40B4-BE49-F238E27FC236}">
                  <a16:creationId xmlns:a16="http://schemas.microsoft.com/office/drawing/2014/main" id="{E460991B-9A63-4FA8-A7F1-6AEE0DEF34C3}"/>
                </a:ext>
              </a:extLst>
            </p:cNvPr>
            <p:cNvGrpSpPr/>
            <p:nvPr/>
          </p:nvGrpSpPr>
          <p:grpSpPr>
            <a:xfrm>
              <a:off x="4615749" y="888031"/>
              <a:ext cx="6067147" cy="3156762"/>
              <a:chOff x="3435668" y="888031"/>
              <a:chExt cx="8424498" cy="4383302"/>
            </a:xfrm>
          </p:grpSpPr>
          <p:grpSp>
            <p:nvGrpSpPr>
              <p:cNvPr id="25" name="Group 24">
                <a:extLst>
                  <a:ext uri="{FF2B5EF4-FFF2-40B4-BE49-F238E27FC236}">
                    <a16:creationId xmlns:a16="http://schemas.microsoft.com/office/drawing/2014/main" id="{37EDD5EF-52D3-4AD7-9A6B-1C0782D1EEDE}"/>
                  </a:ext>
                </a:extLst>
              </p:cNvPr>
              <p:cNvGrpSpPr/>
              <p:nvPr/>
            </p:nvGrpSpPr>
            <p:grpSpPr>
              <a:xfrm>
                <a:off x="3747723" y="3323737"/>
                <a:ext cx="7803199" cy="1190467"/>
                <a:chOff x="3747723" y="3323737"/>
                <a:chExt cx="7803199" cy="1190467"/>
              </a:xfrm>
            </p:grpSpPr>
            <p:sp>
              <p:nvSpPr>
                <p:cNvPr id="26" name="TextBox 25">
                  <a:extLst>
                    <a:ext uri="{FF2B5EF4-FFF2-40B4-BE49-F238E27FC236}">
                      <a16:creationId xmlns:a16="http://schemas.microsoft.com/office/drawing/2014/main" id="{0783095D-86B3-4B04-A96E-B77E5C04B2DF}"/>
                    </a:ext>
                  </a:extLst>
                </p:cNvPr>
                <p:cNvSpPr txBox="1"/>
                <p:nvPr/>
              </p:nvSpPr>
              <p:spPr>
                <a:xfrm>
                  <a:off x="3747723"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H1</a:t>
                  </a:r>
                </a:p>
              </p:txBody>
            </p:sp>
            <p:sp>
              <p:nvSpPr>
                <p:cNvPr id="27" name="TextBox 26">
                  <a:extLst>
                    <a:ext uri="{FF2B5EF4-FFF2-40B4-BE49-F238E27FC236}">
                      <a16:creationId xmlns:a16="http://schemas.microsoft.com/office/drawing/2014/main" id="{E5038F35-6CEE-40F2-98D6-B28705E436AC}"/>
                    </a:ext>
                  </a:extLst>
                </p:cNvPr>
                <p:cNvSpPr txBox="1"/>
                <p:nvPr/>
              </p:nvSpPr>
              <p:spPr>
                <a:xfrm>
                  <a:off x="4938048"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H2</a:t>
                  </a:r>
                </a:p>
              </p:txBody>
            </p:sp>
            <p:sp>
              <p:nvSpPr>
                <p:cNvPr id="28" name="TextBox 27">
                  <a:extLst>
                    <a:ext uri="{FF2B5EF4-FFF2-40B4-BE49-F238E27FC236}">
                      <a16:creationId xmlns:a16="http://schemas.microsoft.com/office/drawing/2014/main" id="{695890A6-2DB6-412A-8F0F-856616187176}"/>
                    </a:ext>
                  </a:extLst>
                </p:cNvPr>
                <p:cNvSpPr txBox="1"/>
                <p:nvPr/>
              </p:nvSpPr>
              <p:spPr>
                <a:xfrm>
                  <a:off x="6128373"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H3</a:t>
                  </a:r>
                </a:p>
              </p:txBody>
            </p:sp>
            <p:sp>
              <p:nvSpPr>
                <p:cNvPr id="29" name="TextBox 28">
                  <a:extLst>
                    <a:ext uri="{FF2B5EF4-FFF2-40B4-BE49-F238E27FC236}">
                      <a16:creationId xmlns:a16="http://schemas.microsoft.com/office/drawing/2014/main" id="{81E6EE69-E55D-4746-ACB8-4EC93C2AAC0A}"/>
                    </a:ext>
                  </a:extLst>
                </p:cNvPr>
                <p:cNvSpPr txBox="1"/>
                <p:nvPr/>
              </p:nvSpPr>
              <p:spPr>
                <a:xfrm>
                  <a:off x="7318698"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H4</a:t>
                  </a:r>
                </a:p>
              </p:txBody>
            </p:sp>
            <p:sp>
              <p:nvSpPr>
                <p:cNvPr id="30" name="TextBox 29">
                  <a:extLst>
                    <a:ext uri="{FF2B5EF4-FFF2-40B4-BE49-F238E27FC236}">
                      <a16:creationId xmlns:a16="http://schemas.microsoft.com/office/drawing/2014/main" id="{F9C2C573-C16B-4D5E-A6A5-1A52A9D25FBD}"/>
                    </a:ext>
                  </a:extLst>
                </p:cNvPr>
                <p:cNvSpPr txBox="1"/>
                <p:nvPr/>
              </p:nvSpPr>
              <p:spPr>
                <a:xfrm>
                  <a:off x="9354757"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H(N-1)</a:t>
                  </a:r>
                </a:p>
              </p:txBody>
            </p:sp>
            <p:sp>
              <p:nvSpPr>
                <p:cNvPr id="32" name="TextBox 31">
                  <a:extLst>
                    <a:ext uri="{FF2B5EF4-FFF2-40B4-BE49-F238E27FC236}">
                      <a16:creationId xmlns:a16="http://schemas.microsoft.com/office/drawing/2014/main" id="{B00D433E-065D-4936-BEE2-7FA412B89DB7}"/>
                    </a:ext>
                  </a:extLst>
                </p:cNvPr>
                <p:cNvSpPr txBox="1"/>
                <p:nvPr/>
              </p:nvSpPr>
              <p:spPr>
                <a:xfrm>
                  <a:off x="10545082" y="3323737"/>
                  <a:ext cx="1005840" cy="378565"/>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HN</a:t>
                  </a:r>
                </a:p>
              </p:txBody>
            </p:sp>
            <p:cxnSp>
              <p:nvCxnSpPr>
                <p:cNvPr id="33" name="Straight Connector 32">
                  <a:extLst>
                    <a:ext uri="{FF2B5EF4-FFF2-40B4-BE49-F238E27FC236}">
                      <a16:creationId xmlns:a16="http://schemas.microsoft.com/office/drawing/2014/main" id="{E5B0E03A-7577-4C53-9328-46C3E90FB740}"/>
                    </a:ext>
                  </a:extLst>
                </p:cNvPr>
                <p:cNvCxnSpPr>
                  <a:cxnSpLocks/>
                  <a:stCxn id="26" idx="2"/>
                  <a:endCxn id="73" idx="0"/>
                </p:cNvCxnSpPr>
                <p:nvPr/>
              </p:nvCxnSpPr>
              <p:spPr>
                <a:xfrm>
                  <a:off x="4250643"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34" name="Straight Connector 33">
                  <a:extLst>
                    <a:ext uri="{FF2B5EF4-FFF2-40B4-BE49-F238E27FC236}">
                      <a16:creationId xmlns:a16="http://schemas.microsoft.com/office/drawing/2014/main" id="{C2FC8714-07B8-4CF5-9255-73B6B4C6E66A}"/>
                    </a:ext>
                  </a:extLst>
                </p:cNvPr>
                <p:cNvCxnSpPr>
                  <a:cxnSpLocks/>
                </p:cNvCxnSpPr>
                <p:nvPr/>
              </p:nvCxnSpPr>
              <p:spPr>
                <a:xfrm>
                  <a:off x="5440968"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35" name="Straight Connector 34">
                  <a:extLst>
                    <a:ext uri="{FF2B5EF4-FFF2-40B4-BE49-F238E27FC236}">
                      <a16:creationId xmlns:a16="http://schemas.microsoft.com/office/drawing/2014/main" id="{8D89A9EE-AE01-4854-A5A3-1C6DE4B913DE}"/>
                    </a:ext>
                  </a:extLst>
                </p:cNvPr>
                <p:cNvCxnSpPr>
                  <a:cxnSpLocks/>
                </p:cNvCxnSpPr>
                <p:nvPr/>
              </p:nvCxnSpPr>
              <p:spPr>
                <a:xfrm>
                  <a:off x="6631293"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36" name="Straight Connector 35">
                  <a:extLst>
                    <a:ext uri="{FF2B5EF4-FFF2-40B4-BE49-F238E27FC236}">
                      <a16:creationId xmlns:a16="http://schemas.microsoft.com/office/drawing/2014/main" id="{ABCD7E3D-6FAD-44E8-846F-40AC1CB5D7BE}"/>
                    </a:ext>
                  </a:extLst>
                </p:cNvPr>
                <p:cNvCxnSpPr>
                  <a:cxnSpLocks/>
                </p:cNvCxnSpPr>
                <p:nvPr/>
              </p:nvCxnSpPr>
              <p:spPr>
                <a:xfrm>
                  <a:off x="7821618"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37" name="Straight Connector 36">
                  <a:extLst>
                    <a:ext uri="{FF2B5EF4-FFF2-40B4-BE49-F238E27FC236}">
                      <a16:creationId xmlns:a16="http://schemas.microsoft.com/office/drawing/2014/main" id="{10F75AD3-6114-42F5-9E9A-D6D3C8263A34}"/>
                    </a:ext>
                  </a:extLst>
                </p:cNvPr>
                <p:cNvCxnSpPr>
                  <a:cxnSpLocks/>
                </p:cNvCxnSpPr>
                <p:nvPr/>
              </p:nvCxnSpPr>
              <p:spPr>
                <a:xfrm>
                  <a:off x="9857677"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38" name="Straight Connector 37">
                  <a:extLst>
                    <a:ext uri="{FF2B5EF4-FFF2-40B4-BE49-F238E27FC236}">
                      <a16:creationId xmlns:a16="http://schemas.microsoft.com/office/drawing/2014/main" id="{808F0BBA-AAC0-40E6-AAF7-007255A7864F}"/>
                    </a:ext>
                  </a:extLst>
                </p:cNvPr>
                <p:cNvCxnSpPr>
                  <a:cxnSpLocks/>
                </p:cNvCxnSpPr>
                <p:nvPr/>
              </p:nvCxnSpPr>
              <p:spPr>
                <a:xfrm>
                  <a:off x="11048002" y="3702302"/>
                  <a:ext cx="0" cy="433337"/>
                </a:xfrm>
                <a:prstGeom prst="line">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sp>
              <p:nvSpPr>
                <p:cNvPr id="87" name="TextBox 86">
                  <a:extLst>
                    <a:ext uri="{FF2B5EF4-FFF2-40B4-BE49-F238E27FC236}">
                      <a16:creationId xmlns:a16="http://schemas.microsoft.com/office/drawing/2014/main" id="{7FF5A51D-FBCE-488C-9B34-FB9315692651}"/>
                    </a:ext>
                  </a:extLst>
                </p:cNvPr>
                <p:cNvSpPr txBox="1"/>
                <p:nvPr/>
              </p:nvSpPr>
              <p:spPr>
                <a:xfrm>
                  <a:off x="8336727" y="3323737"/>
                  <a:ext cx="1005840" cy="378565"/>
                </a:xfrm>
                <a:prstGeom prst="rect">
                  <a:avLst/>
                </a:prstGeom>
                <a:no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a:t>
                  </a:r>
                </a:p>
              </p:txBody>
            </p:sp>
            <p:sp>
              <p:nvSpPr>
                <p:cNvPr id="89" name="TextBox 88">
                  <a:extLst>
                    <a:ext uri="{FF2B5EF4-FFF2-40B4-BE49-F238E27FC236}">
                      <a16:creationId xmlns:a16="http://schemas.microsoft.com/office/drawing/2014/main" id="{0B00F4EB-1782-4F9C-92CB-55732AB6EDCB}"/>
                    </a:ext>
                  </a:extLst>
                </p:cNvPr>
                <p:cNvSpPr txBox="1"/>
                <p:nvPr/>
              </p:nvSpPr>
              <p:spPr>
                <a:xfrm>
                  <a:off x="8336727" y="4135639"/>
                  <a:ext cx="1005840" cy="378565"/>
                </a:xfrm>
                <a:prstGeom prst="rect">
                  <a:avLst/>
                </a:prstGeom>
                <a:no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a:t>
                  </a:r>
                </a:p>
              </p:txBody>
            </p:sp>
          </p:grpSp>
          <p:grpSp>
            <p:nvGrpSpPr>
              <p:cNvPr id="39" name="Group 38">
                <a:extLst>
                  <a:ext uri="{FF2B5EF4-FFF2-40B4-BE49-F238E27FC236}">
                    <a16:creationId xmlns:a16="http://schemas.microsoft.com/office/drawing/2014/main" id="{289D0336-0236-4C5A-A99C-3E13C7BD1B9A}"/>
                  </a:ext>
                </a:extLst>
              </p:cNvPr>
              <p:cNvGrpSpPr/>
              <p:nvPr/>
            </p:nvGrpSpPr>
            <p:grpSpPr>
              <a:xfrm>
                <a:off x="4845807" y="1699933"/>
                <a:ext cx="2380649" cy="811902"/>
                <a:chOff x="4845807" y="1699933"/>
                <a:chExt cx="2380649" cy="811902"/>
              </a:xfrm>
            </p:grpSpPr>
            <p:sp>
              <p:nvSpPr>
                <p:cNvPr id="45" name="TextBox 44">
                  <a:extLst>
                    <a:ext uri="{FF2B5EF4-FFF2-40B4-BE49-F238E27FC236}">
                      <a16:creationId xmlns:a16="http://schemas.microsoft.com/office/drawing/2014/main" id="{A4F6C3FC-0522-4D4C-A5DF-295D3F729C4B}"/>
                    </a:ext>
                  </a:extLst>
                </p:cNvPr>
                <p:cNvSpPr txBox="1"/>
                <p:nvPr/>
              </p:nvSpPr>
              <p:spPr>
                <a:xfrm>
                  <a:off x="5533210" y="1699933"/>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H1234</a:t>
                  </a:r>
                </a:p>
              </p:txBody>
            </p:sp>
            <p:cxnSp>
              <p:nvCxnSpPr>
                <p:cNvPr id="46" name="Connector: Elbow 45">
                  <a:extLst>
                    <a:ext uri="{FF2B5EF4-FFF2-40B4-BE49-F238E27FC236}">
                      <a16:creationId xmlns:a16="http://schemas.microsoft.com/office/drawing/2014/main" id="{C806A0F2-4277-4A3A-9726-E76F401FD831}"/>
                    </a:ext>
                  </a:extLst>
                </p:cNvPr>
                <p:cNvCxnSpPr>
                  <a:cxnSpLocks/>
                  <a:stCxn id="45" idx="2"/>
                  <a:endCxn id="58" idx="0"/>
                </p:cNvCxnSpPr>
                <p:nvPr/>
              </p:nvCxnSpPr>
              <p:spPr>
                <a:xfrm rot="16200000" flipH="1">
                  <a:off x="6414625" y="1700003"/>
                  <a:ext cx="433337" cy="1190325"/>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47" name="Connector: Elbow 46">
                  <a:extLst>
                    <a:ext uri="{FF2B5EF4-FFF2-40B4-BE49-F238E27FC236}">
                      <a16:creationId xmlns:a16="http://schemas.microsoft.com/office/drawing/2014/main" id="{8A0CADA5-6C9E-445F-9089-5F52D99A28A7}"/>
                    </a:ext>
                  </a:extLst>
                </p:cNvPr>
                <p:cNvCxnSpPr>
                  <a:cxnSpLocks/>
                  <a:stCxn id="45" idx="2"/>
                  <a:endCxn id="49" idx="0"/>
                </p:cNvCxnSpPr>
                <p:nvPr/>
              </p:nvCxnSpPr>
              <p:spPr>
                <a:xfrm rot="5400000">
                  <a:off x="5224301" y="1700004"/>
                  <a:ext cx="433337" cy="1190325"/>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nvGrpSpPr>
              <p:cNvPr id="48" name="Group 47">
                <a:extLst>
                  <a:ext uri="{FF2B5EF4-FFF2-40B4-BE49-F238E27FC236}">
                    <a16:creationId xmlns:a16="http://schemas.microsoft.com/office/drawing/2014/main" id="{EEF95AA5-311D-4609-9FE8-ED0A25BC2C34}"/>
                  </a:ext>
                </a:extLst>
              </p:cNvPr>
              <p:cNvGrpSpPr/>
              <p:nvPr/>
            </p:nvGrpSpPr>
            <p:grpSpPr>
              <a:xfrm>
                <a:off x="4250645" y="2511835"/>
                <a:ext cx="6797358" cy="811902"/>
                <a:chOff x="4250645" y="2511835"/>
                <a:chExt cx="6797358" cy="811902"/>
              </a:xfrm>
            </p:grpSpPr>
            <p:sp>
              <p:nvSpPr>
                <p:cNvPr id="49" name="TextBox 48">
                  <a:extLst>
                    <a:ext uri="{FF2B5EF4-FFF2-40B4-BE49-F238E27FC236}">
                      <a16:creationId xmlns:a16="http://schemas.microsoft.com/office/drawing/2014/main" id="{07B2EFF8-3189-4B71-81AB-E4CD97134D66}"/>
                    </a:ext>
                  </a:extLst>
                </p:cNvPr>
                <p:cNvSpPr txBox="1"/>
                <p:nvPr/>
              </p:nvSpPr>
              <p:spPr>
                <a:xfrm>
                  <a:off x="4342886" y="2511835"/>
                  <a:ext cx="1005840" cy="378564"/>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H12</a:t>
                  </a:r>
                </a:p>
              </p:txBody>
            </p:sp>
            <p:sp>
              <p:nvSpPr>
                <p:cNvPr id="58" name="TextBox 57">
                  <a:extLst>
                    <a:ext uri="{FF2B5EF4-FFF2-40B4-BE49-F238E27FC236}">
                      <a16:creationId xmlns:a16="http://schemas.microsoft.com/office/drawing/2014/main" id="{797A2177-B1DA-4199-BED0-8129AA821559}"/>
                    </a:ext>
                  </a:extLst>
                </p:cNvPr>
                <p:cNvSpPr txBox="1"/>
                <p:nvPr/>
              </p:nvSpPr>
              <p:spPr>
                <a:xfrm>
                  <a:off x="6723536" y="2511835"/>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H34</a:t>
                  </a:r>
                </a:p>
              </p:txBody>
            </p:sp>
            <p:sp>
              <p:nvSpPr>
                <p:cNvPr id="59" name="TextBox 58">
                  <a:extLst>
                    <a:ext uri="{FF2B5EF4-FFF2-40B4-BE49-F238E27FC236}">
                      <a16:creationId xmlns:a16="http://schemas.microsoft.com/office/drawing/2014/main" id="{D0923122-BD57-400C-A4ED-20A1205478C6}"/>
                    </a:ext>
                  </a:extLst>
                </p:cNvPr>
                <p:cNvSpPr txBox="1"/>
                <p:nvPr/>
              </p:nvSpPr>
              <p:spPr>
                <a:xfrm>
                  <a:off x="9949920" y="2511835"/>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H(N-1)N</a:t>
                  </a:r>
                </a:p>
              </p:txBody>
            </p:sp>
            <p:cxnSp>
              <p:nvCxnSpPr>
                <p:cNvPr id="60" name="Connector: Elbow 59">
                  <a:extLst>
                    <a:ext uri="{FF2B5EF4-FFF2-40B4-BE49-F238E27FC236}">
                      <a16:creationId xmlns:a16="http://schemas.microsoft.com/office/drawing/2014/main" id="{44263BEE-A9D9-4023-8677-29F10A39DA1F}"/>
                    </a:ext>
                  </a:extLst>
                </p:cNvPr>
                <p:cNvCxnSpPr>
                  <a:cxnSpLocks/>
                  <a:stCxn id="58" idx="2"/>
                  <a:endCxn id="29" idx="0"/>
                </p:cNvCxnSpPr>
                <p:nvPr/>
              </p:nvCxnSpPr>
              <p:spPr>
                <a:xfrm rot="16200000" flipH="1">
                  <a:off x="7307369" y="2809487"/>
                  <a:ext cx="433337" cy="595162"/>
                </a:xfrm>
                <a:prstGeom prst="bentConnector3">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1" name="Connector: Elbow 60">
                  <a:extLst>
                    <a:ext uri="{FF2B5EF4-FFF2-40B4-BE49-F238E27FC236}">
                      <a16:creationId xmlns:a16="http://schemas.microsoft.com/office/drawing/2014/main" id="{4D6F933B-3B97-4DBC-86A1-60F6BADC9F1F}"/>
                    </a:ext>
                  </a:extLst>
                </p:cNvPr>
                <p:cNvCxnSpPr>
                  <a:cxnSpLocks/>
                  <a:stCxn id="58" idx="2"/>
                  <a:endCxn id="28" idx="0"/>
                </p:cNvCxnSpPr>
                <p:nvPr/>
              </p:nvCxnSpPr>
              <p:spPr>
                <a:xfrm rot="5400000">
                  <a:off x="6712207" y="2809487"/>
                  <a:ext cx="433337" cy="595163"/>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2" name="Connector: Elbow 61">
                  <a:extLst>
                    <a:ext uri="{FF2B5EF4-FFF2-40B4-BE49-F238E27FC236}">
                      <a16:creationId xmlns:a16="http://schemas.microsoft.com/office/drawing/2014/main" id="{401A1758-2EAD-4EFE-8C9F-9C166912C833}"/>
                    </a:ext>
                  </a:extLst>
                </p:cNvPr>
                <p:cNvCxnSpPr>
                  <a:cxnSpLocks/>
                  <a:stCxn id="49" idx="2"/>
                  <a:endCxn id="26" idx="0"/>
                </p:cNvCxnSpPr>
                <p:nvPr/>
              </p:nvCxnSpPr>
              <p:spPr>
                <a:xfrm rot="5400000">
                  <a:off x="4331557" y="2809487"/>
                  <a:ext cx="433337" cy="595163"/>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3" name="Connector: Elbow 62">
                  <a:extLst>
                    <a:ext uri="{FF2B5EF4-FFF2-40B4-BE49-F238E27FC236}">
                      <a16:creationId xmlns:a16="http://schemas.microsoft.com/office/drawing/2014/main" id="{6F6B58D0-7C30-40FD-940F-5411AC00EEDF}"/>
                    </a:ext>
                  </a:extLst>
                </p:cNvPr>
                <p:cNvCxnSpPr>
                  <a:cxnSpLocks/>
                  <a:stCxn id="49" idx="2"/>
                  <a:endCxn id="27" idx="0"/>
                </p:cNvCxnSpPr>
                <p:nvPr/>
              </p:nvCxnSpPr>
              <p:spPr>
                <a:xfrm rot="16200000" flipH="1">
                  <a:off x="4926719" y="2809487"/>
                  <a:ext cx="433337" cy="595162"/>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4" name="Connector: Elbow 63">
                  <a:extLst>
                    <a:ext uri="{FF2B5EF4-FFF2-40B4-BE49-F238E27FC236}">
                      <a16:creationId xmlns:a16="http://schemas.microsoft.com/office/drawing/2014/main" id="{993F9B10-EAED-49BA-B18F-C5BE5AE4BD33}"/>
                    </a:ext>
                  </a:extLst>
                </p:cNvPr>
                <p:cNvCxnSpPr>
                  <a:cxnSpLocks/>
                  <a:stCxn id="59" idx="2"/>
                  <a:endCxn id="30" idx="0"/>
                </p:cNvCxnSpPr>
                <p:nvPr/>
              </p:nvCxnSpPr>
              <p:spPr>
                <a:xfrm rot="5400000">
                  <a:off x="9938591" y="2809487"/>
                  <a:ext cx="433337" cy="595163"/>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5" name="Connector: Elbow 64">
                  <a:extLst>
                    <a:ext uri="{FF2B5EF4-FFF2-40B4-BE49-F238E27FC236}">
                      <a16:creationId xmlns:a16="http://schemas.microsoft.com/office/drawing/2014/main" id="{71266618-DF36-4047-9865-62A2F1B3D1C6}"/>
                    </a:ext>
                  </a:extLst>
                </p:cNvPr>
                <p:cNvCxnSpPr>
                  <a:cxnSpLocks/>
                  <a:stCxn id="59" idx="2"/>
                  <a:endCxn id="32" idx="0"/>
                </p:cNvCxnSpPr>
                <p:nvPr/>
              </p:nvCxnSpPr>
              <p:spPr>
                <a:xfrm rot="16200000" flipH="1">
                  <a:off x="10533753" y="2809487"/>
                  <a:ext cx="433337" cy="595162"/>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nvGrpSpPr>
              <p:cNvPr id="66" name="Group 65">
                <a:extLst>
                  <a:ext uri="{FF2B5EF4-FFF2-40B4-BE49-F238E27FC236}">
                    <a16:creationId xmlns:a16="http://schemas.microsoft.com/office/drawing/2014/main" id="{EFEEA420-B6C9-4F76-B82D-ABFF693346A6}"/>
                  </a:ext>
                </a:extLst>
              </p:cNvPr>
              <p:cNvGrpSpPr/>
              <p:nvPr/>
            </p:nvGrpSpPr>
            <p:grpSpPr>
              <a:xfrm>
                <a:off x="6036132" y="888031"/>
                <a:ext cx="4416709" cy="1623803"/>
                <a:chOff x="6036132" y="888031"/>
                <a:chExt cx="4416709" cy="1623803"/>
              </a:xfrm>
            </p:grpSpPr>
            <p:sp>
              <p:nvSpPr>
                <p:cNvPr id="67" name="TextBox 66">
                  <a:extLst>
                    <a:ext uri="{FF2B5EF4-FFF2-40B4-BE49-F238E27FC236}">
                      <a16:creationId xmlns:a16="http://schemas.microsoft.com/office/drawing/2014/main" id="{5E38651A-EEB3-4AC0-B4FB-0E4CFFB928F3}"/>
                    </a:ext>
                  </a:extLst>
                </p:cNvPr>
                <p:cNvSpPr txBox="1"/>
                <p:nvPr/>
              </p:nvSpPr>
              <p:spPr>
                <a:xfrm>
                  <a:off x="7146402" y="888031"/>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err="1">
                      <a:solidFill>
                        <a:srgbClr val="FFFFFF"/>
                      </a:solidFill>
                      <a:latin typeface="Segoe UI Semibold"/>
                    </a:rPr>
                    <a:t>HRoot</a:t>
                  </a:r>
                  <a:endParaRPr lang="en-US" sz="1028" b="1" dirty="0">
                    <a:solidFill>
                      <a:srgbClr val="FFFFFF"/>
                    </a:solidFill>
                    <a:latin typeface="Segoe UI Semibold"/>
                  </a:endParaRPr>
                </a:p>
              </p:txBody>
            </p:sp>
            <p:cxnSp>
              <p:nvCxnSpPr>
                <p:cNvPr id="68" name="Connector: Elbow 67">
                  <a:extLst>
                    <a:ext uri="{FF2B5EF4-FFF2-40B4-BE49-F238E27FC236}">
                      <a16:creationId xmlns:a16="http://schemas.microsoft.com/office/drawing/2014/main" id="{0D0ADAAF-0215-468E-976F-3B814A06229D}"/>
                    </a:ext>
                  </a:extLst>
                </p:cNvPr>
                <p:cNvCxnSpPr>
                  <a:cxnSpLocks/>
                  <a:stCxn id="67" idx="2"/>
                  <a:endCxn id="59" idx="0"/>
                </p:cNvCxnSpPr>
                <p:nvPr/>
              </p:nvCxnSpPr>
              <p:spPr>
                <a:xfrm rot="16200000" flipH="1">
                  <a:off x="8428462" y="487456"/>
                  <a:ext cx="1245239" cy="2803518"/>
                </a:xfrm>
                <a:prstGeom prst="bentConnector3">
                  <a:avLst>
                    <a:gd name="adj1" fmla="val 17467"/>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69" name="Connector: Elbow 68">
                  <a:extLst>
                    <a:ext uri="{FF2B5EF4-FFF2-40B4-BE49-F238E27FC236}">
                      <a16:creationId xmlns:a16="http://schemas.microsoft.com/office/drawing/2014/main" id="{8E9DD907-28A3-45B7-AF2E-08BF9BF35DB2}"/>
                    </a:ext>
                  </a:extLst>
                </p:cNvPr>
                <p:cNvCxnSpPr>
                  <a:cxnSpLocks/>
                  <a:stCxn id="67" idx="2"/>
                  <a:endCxn id="45" idx="0"/>
                </p:cNvCxnSpPr>
                <p:nvPr/>
              </p:nvCxnSpPr>
              <p:spPr>
                <a:xfrm rot="5400000">
                  <a:off x="6626059" y="676669"/>
                  <a:ext cx="433337" cy="1613191"/>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nvGrpSpPr>
              <p:cNvPr id="70" name="Group 69">
                <a:extLst>
                  <a:ext uri="{FF2B5EF4-FFF2-40B4-BE49-F238E27FC236}">
                    <a16:creationId xmlns:a16="http://schemas.microsoft.com/office/drawing/2014/main" id="{E6B4AB20-A81F-4A3A-9B49-005C0EC4CB09}"/>
                  </a:ext>
                </a:extLst>
              </p:cNvPr>
              <p:cNvGrpSpPr/>
              <p:nvPr/>
            </p:nvGrpSpPr>
            <p:grpSpPr>
              <a:xfrm>
                <a:off x="3435668" y="4135639"/>
                <a:ext cx="8424498" cy="1135694"/>
                <a:chOff x="3435668" y="4135639"/>
                <a:chExt cx="8424498" cy="1135694"/>
              </a:xfrm>
            </p:grpSpPr>
            <p:sp>
              <p:nvSpPr>
                <p:cNvPr id="71" name="Rectangle 70">
                  <a:extLst>
                    <a:ext uri="{FF2B5EF4-FFF2-40B4-BE49-F238E27FC236}">
                      <a16:creationId xmlns:a16="http://schemas.microsoft.com/office/drawing/2014/main" id="{4C005436-9C9A-4FF1-A0EC-37C281BE7BF0}"/>
                    </a:ext>
                  </a:extLst>
                </p:cNvPr>
                <p:cNvSpPr/>
                <p:nvPr/>
              </p:nvSpPr>
              <p:spPr bwMode="auto">
                <a:xfrm>
                  <a:off x="3435668" y="4947543"/>
                  <a:ext cx="619941" cy="323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algn="ctr" defTabSz="913462" fontAlgn="base">
                    <a:lnSpc>
                      <a:spcPct val="90000"/>
                    </a:lnSpc>
                    <a:spcBef>
                      <a:spcPct val="0"/>
                    </a:spcBef>
                    <a:spcAft>
                      <a:spcPct val="0"/>
                    </a:spcAft>
                  </a:pPr>
                  <a:endParaRPr lang="en-US" sz="156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F8BF92CA-E062-4526-AB4B-ABB54A777E63}"/>
                    </a:ext>
                  </a:extLst>
                </p:cNvPr>
                <p:cNvSpPr/>
                <p:nvPr/>
              </p:nvSpPr>
              <p:spPr bwMode="auto">
                <a:xfrm>
                  <a:off x="11240225" y="4947543"/>
                  <a:ext cx="619941" cy="3237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ctr" anchorCtr="0" forceAA="0" compatLnSpc="1">
                  <a:prstTxWarp prst="textNoShape">
                    <a:avLst/>
                  </a:prstTxWarp>
                  <a:noAutofit/>
                </a:bodyPr>
                <a:lstStyle/>
                <a:p>
                  <a:pPr algn="ctr" defTabSz="913462" fontAlgn="base">
                    <a:lnSpc>
                      <a:spcPct val="90000"/>
                    </a:lnSpc>
                    <a:spcBef>
                      <a:spcPct val="0"/>
                    </a:spcBef>
                    <a:spcAft>
                      <a:spcPct val="0"/>
                    </a:spcAft>
                  </a:pPr>
                  <a:endParaRPr lang="en-US" sz="1567"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TextBox 72">
                  <a:extLst>
                    <a:ext uri="{FF2B5EF4-FFF2-40B4-BE49-F238E27FC236}">
                      <a16:creationId xmlns:a16="http://schemas.microsoft.com/office/drawing/2014/main" id="{3BA9F18B-EE4D-41BE-9734-ED8F243632BC}"/>
                    </a:ext>
                  </a:extLst>
                </p:cNvPr>
                <p:cNvSpPr txBox="1"/>
                <p:nvPr/>
              </p:nvSpPr>
              <p:spPr>
                <a:xfrm>
                  <a:off x="3747722"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1</a:t>
                  </a:r>
                </a:p>
              </p:txBody>
            </p:sp>
            <p:sp>
              <p:nvSpPr>
                <p:cNvPr id="74" name="TextBox 73">
                  <a:extLst>
                    <a:ext uri="{FF2B5EF4-FFF2-40B4-BE49-F238E27FC236}">
                      <a16:creationId xmlns:a16="http://schemas.microsoft.com/office/drawing/2014/main" id="{3B9CF6AF-0813-457E-A586-B991AEF55508}"/>
                    </a:ext>
                  </a:extLst>
                </p:cNvPr>
                <p:cNvSpPr txBox="1"/>
                <p:nvPr/>
              </p:nvSpPr>
              <p:spPr>
                <a:xfrm>
                  <a:off x="4938049"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2</a:t>
                  </a:r>
                </a:p>
              </p:txBody>
            </p:sp>
            <p:sp>
              <p:nvSpPr>
                <p:cNvPr id="75" name="TextBox 74">
                  <a:extLst>
                    <a:ext uri="{FF2B5EF4-FFF2-40B4-BE49-F238E27FC236}">
                      <a16:creationId xmlns:a16="http://schemas.microsoft.com/office/drawing/2014/main" id="{50216D78-B850-480C-9C89-4AB942B555C7}"/>
                    </a:ext>
                  </a:extLst>
                </p:cNvPr>
                <p:cNvSpPr txBox="1"/>
                <p:nvPr/>
              </p:nvSpPr>
              <p:spPr>
                <a:xfrm>
                  <a:off x="6128373"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3</a:t>
                  </a:r>
                </a:p>
              </p:txBody>
            </p:sp>
            <p:sp>
              <p:nvSpPr>
                <p:cNvPr id="76" name="TextBox 75">
                  <a:extLst>
                    <a:ext uri="{FF2B5EF4-FFF2-40B4-BE49-F238E27FC236}">
                      <a16:creationId xmlns:a16="http://schemas.microsoft.com/office/drawing/2014/main" id="{0848E589-301D-4E8A-B870-3E0071CBC81D}"/>
                    </a:ext>
                  </a:extLst>
                </p:cNvPr>
                <p:cNvSpPr txBox="1"/>
                <p:nvPr/>
              </p:nvSpPr>
              <p:spPr>
                <a:xfrm>
                  <a:off x="7318698"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4</a:t>
                  </a:r>
                </a:p>
              </p:txBody>
            </p:sp>
            <p:sp>
              <p:nvSpPr>
                <p:cNvPr id="77" name="TextBox 76">
                  <a:extLst>
                    <a:ext uri="{FF2B5EF4-FFF2-40B4-BE49-F238E27FC236}">
                      <a16:creationId xmlns:a16="http://schemas.microsoft.com/office/drawing/2014/main" id="{F0DBDC49-DEC7-4B83-9C1A-7FBA69B61DA5}"/>
                    </a:ext>
                  </a:extLst>
                </p:cNvPr>
                <p:cNvSpPr txBox="1"/>
                <p:nvPr/>
              </p:nvSpPr>
              <p:spPr>
                <a:xfrm>
                  <a:off x="9354757"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N-1</a:t>
                  </a:r>
                </a:p>
              </p:txBody>
            </p:sp>
            <p:sp>
              <p:nvSpPr>
                <p:cNvPr id="78" name="TextBox 77">
                  <a:extLst>
                    <a:ext uri="{FF2B5EF4-FFF2-40B4-BE49-F238E27FC236}">
                      <a16:creationId xmlns:a16="http://schemas.microsoft.com/office/drawing/2014/main" id="{E8679CDA-3597-4F9C-839B-DF47C01D4A21}"/>
                    </a:ext>
                  </a:extLst>
                </p:cNvPr>
                <p:cNvSpPr txBox="1"/>
                <p:nvPr/>
              </p:nvSpPr>
              <p:spPr>
                <a:xfrm>
                  <a:off x="10545082" y="4135639"/>
                  <a:ext cx="1005840" cy="378566"/>
                </a:xfrm>
                <a:prstGeom prst="rect">
                  <a:avLst/>
                </a:prstGeom>
                <a:solidFill>
                  <a:schemeClr val="tx2"/>
                </a:solidFill>
              </p:spPr>
              <p:txBody>
                <a:bodyPr wrap="square" lIns="0" tIns="89584" rIns="0" bIns="89584" rtlCol="0" anchor="ctr" anchorCtr="0">
                  <a:noAutofit/>
                </a:bodyPr>
                <a:lstStyle/>
                <a:p>
                  <a:pPr algn="ctr" defTabSz="913588">
                    <a:lnSpc>
                      <a:spcPct val="90000"/>
                    </a:lnSpc>
                    <a:spcAft>
                      <a:spcPts val="588"/>
                    </a:spcAft>
                  </a:pPr>
                  <a:r>
                    <a:rPr lang="en-US" sz="1028" b="1" dirty="0">
                      <a:solidFill>
                        <a:srgbClr val="FFFFFF"/>
                      </a:solidFill>
                      <a:latin typeface="Segoe UI Semibold"/>
                    </a:rPr>
                    <a:t>Tran N</a:t>
                  </a:r>
                </a:p>
              </p:txBody>
            </p:sp>
            <p:cxnSp>
              <p:nvCxnSpPr>
                <p:cNvPr id="79" name="Connector: Elbow 78">
                  <a:extLst>
                    <a:ext uri="{FF2B5EF4-FFF2-40B4-BE49-F238E27FC236}">
                      <a16:creationId xmlns:a16="http://schemas.microsoft.com/office/drawing/2014/main" id="{26F08D5B-1170-46B7-8933-37EB759F305F}"/>
                    </a:ext>
                  </a:extLst>
                </p:cNvPr>
                <p:cNvCxnSpPr>
                  <a:cxnSpLocks/>
                  <a:stCxn id="76" idx="2"/>
                  <a:endCxn id="71" idx="0"/>
                </p:cNvCxnSpPr>
                <p:nvPr/>
              </p:nvCxnSpPr>
              <p:spPr>
                <a:xfrm rot="5400000">
                  <a:off x="5566962" y="2692884"/>
                  <a:ext cx="433338" cy="4075979"/>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cxnSp>
              <p:nvCxnSpPr>
                <p:cNvPr id="80" name="Connector: Elbow 79">
                  <a:extLst>
                    <a:ext uri="{FF2B5EF4-FFF2-40B4-BE49-F238E27FC236}">
                      <a16:creationId xmlns:a16="http://schemas.microsoft.com/office/drawing/2014/main" id="{F38E7481-CFE6-456C-9D80-AD2B8C057361}"/>
                    </a:ext>
                  </a:extLst>
                </p:cNvPr>
                <p:cNvCxnSpPr>
                  <a:cxnSpLocks/>
                  <a:stCxn id="76" idx="2"/>
                  <a:endCxn id="72" idx="0"/>
                </p:cNvCxnSpPr>
                <p:nvPr/>
              </p:nvCxnSpPr>
              <p:spPr>
                <a:xfrm rot="16200000" flipH="1">
                  <a:off x="9469238" y="2866584"/>
                  <a:ext cx="433338" cy="3728577"/>
                </a:xfrm>
                <a:prstGeom prst="bentConnector3">
                  <a:avLst>
                    <a:gd name="adj1" fmla="val 50000"/>
                  </a:avLst>
                </a:prstGeom>
                <a:ln w="12700">
                  <a:solidFill>
                    <a:schemeClr val="accent2"/>
                  </a:solidFill>
                  <a:headEnd type="none"/>
                  <a:tailEnd type="none" w="lg" len="med"/>
                </a:ln>
              </p:spPr>
              <p:style>
                <a:lnRef idx="1">
                  <a:schemeClr val="accent3"/>
                </a:lnRef>
                <a:fillRef idx="0">
                  <a:schemeClr val="accent3"/>
                </a:fillRef>
                <a:effectRef idx="0">
                  <a:schemeClr val="accent3"/>
                </a:effectRef>
                <a:fontRef idx="minor">
                  <a:schemeClr val="tx1"/>
                </a:fontRef>
              </p:style>
            </p:cxnSp>
          </p:grpSp>
        </p:grpSp>
        <p:sp>
          <p:nvSpPr>
            <p:cNvPr id="95" name="Rectangle 94">
              <a:extLst>
                <a:ext uri="{FF2B5EF4-FFF2-40B4-BE49-F238E27FC236}">
                  <a16:creationId xmlns:a16="http://schemas.microsoft.com/office/drawing/2014/main" id="{253B0880-16A9-4622-B889-A43558C273E6}"/>
                </a:ext>
              </a:extLst>
            </p:cNvPr>
            <p:cNvSpPr/>
            <p:nvPr/>
          </p:nvSpPr>
          <p:spPr bwMode="auto">
            <a:xfrm>
              <a:off x="4655143" y="693658"/>
              <a:ext cx="5989320" cy="3867912"/>
            </a:xfrm>
            <a:prstGeom prst="rect">
              <a:avLst/>
            </a:prstGeom>
            <a:noFill/>
            <a:ln w="1270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aphicFrame>
        <p:nvGraphicFramePr>
          <p:cNvPr id="82" name="Table 14">
            <a:extLst>
              <a:ext uri="{FF2B5EF4-FFF2-40B4-BE49-F238E27FC236}">
                <a16:creationId xmlns:a16="http://schemas.microsoft.com/office/drawing/2014/main" id="{A21A09C6-8569-4BB0-94F7-83702FEDD8D7}"/>
              </a:ext>
            </a:extLst>
          </p:cNvPr>
          <p:cNvGraphicFramePr>
            <a:graphicFrameLocks noGrp="1"/>
          </p:cNvGraphicFramePr>
          <p:nvPr>
            <p:extLst>
              <p:ext uri="{D42A27DB-BD31-4B8C-83A1-F6EECF244321}">
                <p14:modId xmlns:p14="http://schemas.microsoft.com/office/powerpoint/2010/main" val="2776036666"/>
              </p:ext>
            </p:extLst>
          </p:nvPr>
        </p:nvGraphicFramePr>
        <p:xfrm>
          <a:off x="6347932" y="4438651"/>
          <a:ext cx="5062456" cy="411223"/>
        </p:xfrm>
        <a:graphic>
          <a:graphicData uri="http://schemas.openxmlformats.org/drawingml/2006/table">
            <a:tbl>
              <a:tblPr firstRow="1" bandRow="1">
                <a:tableStyleId>{5C22544A-7EE6-4342-B048-85BDC9FD1C3A}</a:tableStyleId>
              </a:tblPr>
              <a:tblGrid>
                <a:gridCol w="1265614">
                  <a:extLst>
                    <a:ext uri="{9D8B030D-6E8A-4147-A177-3AD203B41FA5}">
                      <a16:colId xmlns:a16="http://schemas.microsoft.com/office/drawing/2014/main" val="2938195212"/>
                    </a:ext>
                  </a:extLst>
                </a:gridCol>
                <a:gridCol w="1265614">
                  <a:extLst>
                    <a:ext uri="{9D8B030D-6E8A-4147-A177-3AD203B41FA5}">
                      <a16:colId xmlns:a16="http://schemas.microsoft.com/office/drawing/2014/main" val="3568715578"/>
                    </a:ext>
                  </a:extLst>
                </a:gridCol>
                <a:gridCol w="1265614">
                  <a:extLst>
                    <a:ext uri="{9D8B030D-6E8A-4147-A177-3AD203B41FA5}">
                      <a16:colId xmlns:a16="http://schemas.microsoft.com/office/drawing/2014/main" val="3820967833"/>
                    </a:ext>
                  </a:extLst>
                </a:gridCol>
                <a:gridCol w="1265614">
                  <a:extLst>
                    <a:ext uri="{9D8B030D-6E8A-4147-A177-3AD203B41FA5}">
                      <a16:colId xmlns:a16="http://schemas.microsoft.com/office/drawing/2014/main" val="382899862"/>
                    </a:ext>
                  </a:extLst>
                </a:gridCol>
              </a:tblGrid>
              <a:tr h="411223">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1000" kern="1200" dirty="0">
                          <a:solidFill>
                            <a:schemeClr val="bg1"/>
                          </a:solidFill>
                          <a:latin typeface="+mj-lt"/>
                          <a:ea typeface="+mn-ea"/>
                          <a:cs typeface="+mn-cs"/>
                        </a:rPr>
                        <a:t>Transaction ID</a:t>
                      </a:r>
                    </a:p>
                  </a:txBody>
                  <a:tcPr marL="64516" marR="64516" marT="64516" marB="64516"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1000" dirty="0">
                          <a:solidFill>
                            <a:schemeClr val="bg1"/>
                          </a:solidFill>
                          <a:latin typeface="+mj-lt"/>
                        </a:rPr>
                        <a:t>User identity</a:t>
                      </a:r>
                    </a:p>
                  </a:txBody>
                  <a:tcPr marL="64516" marR="64516" marT="64516" marB="64516"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1000" dirty="0">
                          <a:solidFill>
                            <a:schemeClr val="bg1"/>
                          </a:solidFill>
                          <a:latin typeface="+mj-lt"/>
                        </a:rPr>
                        <a:t>Commit time stamp</a:t>
                      </a:r>
                    </a:p>
                  </a:txBody>
                  <a:tcPr marL="64516" marR="64516" marT="64516" marB="64516"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tc>
                  <a:txBody>
                    <a:bodyPr/>
                    <a:lstStyle/>
                    <a:p>
                      <a:pPr marL="0" marR="0" lvl="0" indent="0" algn="ctr" defTabSz="932600" rtl="0" eaLnBrk="1" fontAlgn="auto" latinLnBrk="0" hangingPunct="1">
                        <a:lnSpc>
                          <a:spcPct val="90000"/>
                        </a:lnSpc>
                        <a:spcBef>
                          <a:spcPts val="0"/>
                        </a:spcBef>
                        <a:spcAft>
                          <a:spcPts val="600"/>
                        </a:spcAft>
                        <a:buClrTx/>
                        <a:buSzTx/>
                        <a:buFontTx/>
                        <a:buNone/>
                        <a:tabLst/>
                        <a:defRPr/>
                      </a:pPr>
                      <a:r>
                        <a:rPr lang="en-US" sz="1000" dirty="0">
                          <a:solidFill>
                            <a:schemeClr val="bg1"/>
                          </a:solidFill>
                          <a:latin typeface="+mj-lt"/>
                        </a:rPr>
                        <a:t>MT Root for updated rows</a:t>
                      </a:r>
                    </a:p>
                  </a:txBody>
                  <a:tcPr marL="64516" marR="64516" marT="64516" marB="64516" anchor="ct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57641151"/>
                  </a:ext>
                </a:extLst>
              </a:tr>
            </a:tbl>
          </a:graphicData>
        </a:graphic>
      </p:graphicFrame>
      <p:grpSp>
        <p:nvGrpSpPr>
          <p:cNvPr id="21" name="Group 20" descr="Block 0: MT Root (no previous block #)&#10;&#10;Block 1: MT Root + # of Block 0&#10;&#10;Block N: MT Root + # of Block N-1">
            <a:extLst>
              <a:ext uri="{FF2B5EF4-FFF2-40B4-BE49-F238E27FC236}">
                <a16:creationId xmlns:a16="http://schemas.microsoft.com/office/drawing/2014/main" id="{772572E6-CEB0-416A-9271-0724EDA6893A}"/>
              </a:ext>
              <a:ext uri="{C183D7F6-B498-43B3-948B-1728B52AA6E4}">
                <adec:decorative xmlns:adec="http://schemas.microsoft.com/office/drawing/2017/decorative" val="0"/>
              </a:ext>
            </a:extLst>
          </p:cNvPr>
          <p:cNvGrpSpPr/>
          <p:nvPr/>
        </p:nvGrpSpPr>
        <p:grpSpPr>
          <a:xfrm>
            <a:off x="6494024" y="5058168"/>
            <a:ext cx="4746215" cy="1441328"/>
            <a:chOff x="5013146" y="4515270"/>
            <a:chExt cx="5272352" cy="1839230"/>
          </a:xfrm>
        </p:grpSpPr>
        <p:grpSp>
          <p:nvGrpSpPr>
            <p:cNvPr id="20" name="Group 19">
              <a:extLst>
                <a:ext uri="{FF2B5EF4-FFF2-40B4-BE49-F238E27FC236}">
                  <a16:creationId xmlns:a16="http://schemas.microsoft.com/office/drawing/2014/main" id="{6C763AEF-7D84-45C5-A681-37B64BD42D4A}"/>
                </a:ext>
              </a:extLst>
            </p:cNvPr>
            <p:cNvGrpSpPr/>
            <p:nvPr/>
          </p:nvGrpSpPr>
          <p:grpSpPr>
            <a:xfrm>
              <a:off x="5013146" y="4734560"/>
              <a:ext cx="5272352" cy="1619940"/>
              <a:chOff x="5013146" y="4734560"/>
              <a:chExt cx="5272352" cy="1619940"/>
            </a:xfrm>
          </p:grpSpPr>
          <p:grpSp>
            <p:nvGrpSpPr>
              <p:cNvPr id="13" name="Group 12">
                <a:extLst>
                  <a:ext uri="{FF2B5EF4-FFF2-40B4-BE49-F238E27FC236}">
                    <a16:creationId xmlns:a16="http://schemas.microsoft.com/office/drawing/2014/main" id="{A27D49BA-DCF9-4E4C-BA2F-C04D150F56DE}"/>
                  </a:ext>
                </a:extLst>
              </p:cNvPr>
              <p:cNvGrpSpPr/>
              <p:nvPr/>
            </p:nvGrpSpPr>
            <p:grpSpPr>
              <a:xfrm>
                <a:off x="5013146" y="4766209"/>
                <a:ext cx="5272352" cy="1588291"/>
                <a:chOff x="5186822" y="4812509"/>
                <a:chExt cx="5272352" cy="1588291"/>
              </a:xfrm>
            </p:grpSpPr>
            <p:sp>
              <p:nvSpPr>
                <p:cNvPr id="6" name="Rectangle 5">
                  <a:extLst>
                    <a:ext uri="{FF2B5EF4-FFF2-40B4-BE49-F238E27FC236}">
                      <a16:creationId xmlns:a16="http://schemas.microsoft.com/office/drawing/2014/main" id="{5DAD9808-1B14-4E0A-955F-EF37AB05139E}"/>
                    </a:ext>
                  </a:extLst>
                </p:cNvPr>
                <p:cNvSpPr/>
                <p:nvPr/>
              </p:nvSpPr>
              <p:spPr bwMode="auto">
                <a:xfrm>
                  <a:off x="5186822" y="4812509"/>
                  <a:ext cx="5272352" cy="1588291"/>
                </a:xfrm>
                <a:prstGeom prst="rect">
                  <a:avLst/>
                </a:prstGeom>
                <a:noFill/>
                <a:ln w="1270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4" name="Rectangle 83">
                  <a:extLst>
                    <a:ext uri="{FF2B5EF4-FFF2-40B4-BE49-F238E27FC236}">
                      <a16:creationId xmlns:a16="http://schemas.microsoft.com/office/drawing/2014/main" id="{60EB20AF-9BED-44A8-B976-BB49B236BA58}"/>
                    </a:ext>
                  </a:extLst>
                </p:cNvPr>
                <p:cNvSpPr/>
                <p:nvPr/>
              </p:nvSpPr>
              <p:spPr bwMode="auto">
                <a:xfrm>
                  <a:off x="5398747" y="5037643"/>
                  <a:ext cx="1306650" cy="9212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199" dirty="0">
                      <a:solidFill>
                        <a:srgbClr val="FF0000"/>
                      </a:solidFill>
                      <a:latin typeface="Segoe UI Semibold"/>
                      <a:ea typeface="Segoe UI" pitchFamily="34" charset="0"/>
                      <a:cs typeface="Segoe UI" pitchFamily="34" charset="0"/>
                    </a:rPr>
                    <a:t>MT Root </a:t>
                  </a:r>
                  <a:br>
                    <a:rPr lang="en-US" sz="1199" dirty="0">
                      <a:solidFill>
                        <a:srgbClr val="FF0000"/>
                      </a:solidFill>
                      <a:latin typeface="Segoe UI Semibold"/>
                      <a:ea typeface="Segoe UI" pitchFamily="34" charset="0"/>
                      <a:cs typeface="Segoe UI" pitchFamily="34" charset="0"/>
                    </a:rPr>
                  </a:br>
                  <a:r>
                    <a:rPr lang="en-US" sz="1199" dirty="0">
                      <a:solidFill>
                        <a:srgbClr val="FF0000"/>
                      </a:solidFill>
                      <a:latin typeface="Segoe UI Semibold"/>
                      <a:ea typeface="Segoe UI" pitchFamily="34" charset="0"/>
                      <a:cs typeface="Segoe UI" pitchFamily="34" charset="0"/>
                    </a:rPr>
                    <a:t>(no previous block #)</a:t>
                  </a:r>
                </a:p>
              </p:txBody>
            </p:sp>
            <p:sp>
              <p:nvSpPr>
                <p:cNvPr id="85" name="Rectangle 84">
                  <a:extLst>
                    <a:ext uri="{FF2B5EF4-FFF2-40B4-BE49-F238E27FC236}">
                      <a16:creationId xmlns:a16="http://schemas.microsoft.com/office/drawing/2014/main" id="{043DB7EE-E7A4-4DAA-96B9-B1F1CE0CB8CA}"/>
                    </a:ext>
                  </a:extLst>
                </p:cNvPr>
                <p:cNvSpPr/>
                <p:nvPr/>
              </p:nvSpPr>
              <p:spPr bwMode="auto">
                <a:xfrm>
                  <a:off x="7169673" y="5037643"/>
                  <a:ext cx="1306650" cy="9212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0000"/>
                      </a:solidFill>
                      <a:latin typeface="Segoe UI Semibold"/>
                      <a:cs typeface="Segoe UI" pitchFamily="34" charset="0"/>
                    </a:rPr>
                    <a:t>MT Root</a:t>
                  </a:r>
                  <a:br>
                    <a:rPr lang="en-US" sz="1371" dirty="0">
                      <a:solidFill>
                        <a:srgbClr val="FF0000"/>
                      </a:solidFill>
                      <a:latin typeface="Segoe UI Semibold"/>
                      <a:cs typeface="Segoe UI" pitchFamily="34" charset="0"/>
                    </a:rPr>
                  </a:br>
                  <a:r>
                    <a:rPr lang="en-US" sz="1371" dirty="0">
                      <a:solidFill>
                        <a:srgbClr val="FF0000"/>
                      </a:solidFill>
                      <a:latin typeface="Segoe UI Semibold"/>
                      <a:cs typeface="Segoe UI" pitchFamily="34" charset="0"/>
                    </a:rPr>
                    <a:t>+</a:t>
                  </a:r>
                  <a:br>
                    <a:rPr lang="en-US" sz="1371" dirty="0">
                      <a:solidFill>
                        <a:srgbClr val="FF0000"/>
                      </a:solidFill>
                      <a:latin typeface="Segoe UI Semibold"/>
                      <a:cs typeface="Segoe UI" pitchFamily="34" charset="0"/>
                    </a:rPr>
                  </a:br>
                  <a:r>
                    <a:rPr lang="en-US" sz="1371" dirty="0">
                      <a:solidFill>
                        <a:srgbClr val="FF0000"/>
                      </a:solidFill>
                      <a:latin typeface="Segoe UI Semibold"/>
                      <a:cs typeface="Segoe UI" pitchFamily="34" charset="0"/>
                    </a:rPr>
                    <a:t># of Block 0</a:t>
                  </a:r>
                </a:p>
              </p:txBody>
            </p:sp>
            <p:sp>
              <p:nvSpPr>
                <p:cNvPr id="86" name="Rectangle 85">
                  <a:extLst>
                    <a:ext uri="{FF2B5EF4-FFF2-40B4-BE49-F238E27FC236}">
                      <a16:creationId xmlns:a16="http://schemas.microsoft.com/office/drawing/2014/main" id="{FB2F6931-9744-4226-9214-AD5CBF453AFA}"/>
                    </a:ext>
                  </a:extLst>
                </p:cNvPr>
                <p:cNvSpPr/>
                <p:nvPr/>
              </p:nvSpPr>
              <p:spPr bwMode="auto">
                <a:xfrm>
                  <a:off x="8940599" y="5037643"/>
                  <a:ext cx="1306650" cy="921283"/>
                </a:xfrm>
                <a:prstGeom prst="rect">
                  <a:avLst/>
                </a:prstGeom>
                <a:solidFill>
                  <a:schemeClr val="accent5"/>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0000"/>
                      </a:solidFill>
                      <a:latin typeface="Segoe UI Semibold"/>
                      <a:cs typeface="Segoe UI" pitchFamily="34" charset="0"/>
                    </a:rPr>
                    <a:t>MT Root</a:t>
                  </a:r>
                  <a:br>
                    <a:rPr lang="en-US" sz="1371" dirty="0">
                      <a:solidFill>
                        <a:srgbClr val="FF0000"/>
                      </a:solidFill>
                      <a:latin typeface="Segoe UI Semibold"/>
                      <a:cs typeface="Segoe UI" pitchFamily="34" charset="0"/>
                    </a:rPr>
                  </a:br>
                  <a:r>
                    <a:rPr lang="en-US" sz="1371" dirty="0">
                      <a:solidFill>
                        <a:srgbClr val="FF0000"/>
                      </a:solidFill>
                      <a:latin typeface="Segoe UI Semibold"/>
                      <a:cs typeface="Segoe UI" pitchFamily="34" charset="0"/>
                    </a:rPr>
                    <a:t>+</a:t>
                  </a:r>
                  <a:br>
                    <a:rPr lang="en-US" sz="1371" dirty="0">
                      <a:solidFill>
                        <a:srgbClr val="FF0000"/>
                      </a:solidFill>
                      <a:latin typeface="Segoe UI Semibold"/>
                      <a:cs typeface="Segoe UI" pitchFamily="34" charset="0"/>
                    </a:rPr>
                  </a:br>
                  <a:r>
                    <a:rPr lang="en-US" sz="1371" dirty="0">
                      <a:solidFill>
                        <a:srgbClr val="FF0000"/>
                      </a:solidFill>
                      <a:latin typeface="Segoe UI Semibold"/>
                      <a:cs typeface="Segoe UI" pitchFamily="34" charset="0"/>
                    </a:rPr>
                    <a:t># of Block N-1</a:t>
                  </a:r>
                </a:p>
              </p:txBody>
            </p:sp>
            <p:sp>
              <p:nvSpPr>
                <p:cNvPr id="90" name="Rectangle 89">
                  <a:extLst>
                    <a:ext uri="{FF2B5EF4-FFF2-40B4-BE49-F238E27FC236}">
                      <a16:creationId xmlns:a16="http://schemas.microsoft.com/office/drawing/2014/main" id="{388B363D-5A66-43F3-AB67-6A3500B815B1}"/>
                    </a:ext>
                  </a:extLst>
                </p:cNvPr>
                <p:cNvSpPr/>
                <p:nvPr/>
              </p:nvSpPr>
              <p:spPr bwMode="auto">
                <a:xfrm>
                  <a:off x="5398747" y="6044371"/>
                  <a:ext cx="1481328" cy="22093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FFFF"/>
                      </a:solidFill>
                      <a:latin typeface="Segoe UI Semibold"/>
                      <a:ea typeface="Segoe UI" pitchFamily="34" charset="0"/>
                      <a:cs typeface="Segoe UI" pitchFamily="34" charset="0"/>
                    </a:rPr>
                    <a:t>Block 0</a:t>
                  </a:r>
                </a:p>
              </p:txBody>
            </p:sp>
            <p:sp>
              <p:nvSpPr>
                <p:cNvPr id="91" name="Rectangle 90">
                  <a:extLst>
                    <a:ext uri="{FF2B5EF4-FFF2-40B4-BE49-F238E27FC236}">
                      <a16:creationId xmlns:a16="http://schemas.microsoft.com/office/drawing/2014/main" id="{717DF436-8A3A-4D5C-AFE3-D189B2041A56}"/>
                    </a:ext>
                  </a:extLst>
                </p:cNvPr>
                <p:cNvSpPr/>
                <p:nvPr/>
              </p:nvSpPr>
              <p:spPr bwMode="auto">
                <a:xfrm>
                  <a:off x="7082334" y="6044371"/>
                  <a:ext cx="1481328" cy="22093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FFFF"/>
                      </a:solidFill>
                      <a:latin typeface="Segoe UI Semibold"/>
                      <a:ea typeface="Segoe UI" pitchFamily="34" charset="0"/>
                      <a:cs typeface="Segoe UI" pitchFamily="34" charset="0"/>
                    </a:rPr>
                    <a:t>Block 1</a:t>
                  </a:r>
                </a:p>
              </p:txBody>
            </p:sp>
            <p:sp>
              <p:nvSpPr>
                <p:cNvPr id="92" name="Rectangle 91">
                  <a:extLst>
                    <a:ext uri="{FF2B5EF4-FFF2-40B4-BE49-F238E27FC236}">
                      <a16:creationId xmlns:a16="http://schemas.microsoft.com/office/drawing/2014/main" id="{86AF506F-A92B-4D57-A312-08309ED3E043}"/>
                    </a:ext>
                  </a:extLst>
                </p:cNvPr>
                <p:cNvSpPr/>
                <p:nvPr/>
              </p:nvSpPr>
              <p:spPr bwMode="auto">
                <a:xfrm>
                  <a:off x="8765921" y="6044371"/>
                  <a:ext cx="1481328" cy="220937"/>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FFFF"/>
                      </a:solidFill>
                      <a:latin typeface="Segoe UI Semibold"/>
                      <a:ea typeface="Segoe UI" pitchFamily="34" charset="0"/>
                      <a:cs typeface="Segoe UI" pitchFamily="34" charset="0"/>
                    </a:rPr>
                    <a:t>Block N</a:t>
                  </a:r>
                </a:p>
              </p:txBody>
            </p:sp>
            <p:sp>
              <p:nvSpPr>
                <p:cNvPr id="94" name="Rectangle 93">
                  <a:extLst>
                    <a:ext uri="{FF2B5EF4-FFF2-40B4-BE49-F238E27FC236}">
                      <a16:creationId xmlns:a16="http://schemas.microsoft.com/office/drawing/2014/main" id="{3FB5DD5A-B77D-4326-929F-58D6800EC026}"/>
                    </a:ext>
                  </a:extLst>
                </p:cNvPr>
                <p:cNvSpPr/>
                <p:nvPr/>
              </p:nvSpPr>
              <p:spPr bwMode="auto">
                <a:xfrm>
                  <a:off x="8476323" y="5037643"/>
                  <a:ext cx="464276" cy="921283"/>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35" rIns="0" bIns="143335" numCol="1" spcCol="0" rtlCol="0" fromWordArt="0" anchor="ctr" anchorCtr="0" forceAA="0" compatLnSpc="1">
                  <a:prstTxWarp prst="textNoShape">
                    <a:avLst/>
                  </a:prstTxWarp>
                  <a:noAutofit/>
                </a:bodyPr>
                <a:lstStyle/>
                <a:p>
                  <a:pPr algn="ctr" defTabSz="913462" fontAlgn="base">
                    <a:spcBef>
                      <a:spcPct val="0"/>
                    </a:spcBef>
                    <a:spcAft>
                      <a:spcPct val="0"/>
                    </a:spcAft>
                  </a:pPr>
                  <a:r>
                    <a:rPr lang="en-US" sz="1371" dirty="0">
                      <a:solidFill>
                        <a:srgbClr val="FFFFFF"/>
                      </a:solidFill>
                      <a:latin typeface="Segoe UI Semibold"/>
                      <a:cs typeface="Segoe UI" pitchFamily="34" charset="0"/>
                    </a:rPr>
                    <a:t>…</a:t>
                  </a:r>
                </a:p>
              </p:txBody>
            </p:sp>
            <p:cxnSp>
              <p:nvCxnSpPr>
                <p:cNvPr id="9" name="Straight Arrow Connector 8">
                  <a:extLst>
                    <a:ext uri="{FF2B5EF4-FFF2-40B4-BE49-F238E27FC236}">
                      <a16:creationId xmlns:a16="http://schemas.microsoft.com/office/drawing/2014/main" id="{4AA6FEF3-6664-4E65-9A74-DAC4FC81D8C3}"/>
                    </a:ext>
                  </a:extLst>
                </p:cNvPr>
                <p:cNvCxnSpPr>
                  <a:cxnSpLocks/>
                  <a:stCxn id="85" idx="1"/>
                  <a:endCxn id="84" idx="3"/>
                </p:cNvCxnSpPr>
                <p:nvPr/>
              </p:nvCxnSpPr>
              <p:spPr>
                <a:xfrm flipH="1">
                  <a:off x="6705397" y="5498285"/>
                  <a:ext cx="464276" cy="0"/>
                </a:xfrm>
                <a:prstGeom prst="straightConnector1">
                  <a:avLst/>
                </a:prstGeom>
                <a:ln w="12700">
                  <a:solidFill>
                    <a:schemeClr val="bg2"/>
                  </a:solidFill>
                  <a:headEnd type="none"/>
                  <a:tailEnd type="arrow" w="lg" len="med"/>
                </a:ln>
              </p:spPr>
              <p:style>
                <a:lnRef idx="1">
                  <a:schemeClr val="accent3"/>
                </a:lnRef>
                <a:fillRef idx="0">
                  <a:schemeClr val="accent3"/>
                </a:fillRef>
                <a:effectRef idx="0">
                  <a:schemeClr val="accent3"/>
                </a:effectRef>
                <a:fontRef idx="minor">
                  <a:schemeClr val="tx1"/>
                </a:fontRef>
              </p:style>
            </p:cxnSp>
          </p:grpSp>
          <p:sp>
            <p:nvSpPr>
              <p:cNvPr id="19" name="Rectangle 18">
                <a:extLst>
                  <a:ext uri="{FF2B5EF4-FFF2-40B4-BE49-F238E27FC236}">
                    <a16:creationId xmlns:a16="http://schemas.microsoft.com/office/drawing/2014/main" id="{8C8B0E5A-7FCF-4610-85BD-FB8AAF73F47C}"/>
                  </a:ext>
                </a:extLst>
              </p:cNvPr>
              <p:cNvSpPr/>
              <p:nvPr/>
            </p:nvSpPr>
            <p:spPr bwMode="auto">
              <a:xfrm>
                <a:off x="7577389" y="4734560"/>
                <a:ext cx="143867" cy="5334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96" name="Straight Arrow Connector 95">
              <a:extLst>
                <a:ext uri="{FF2B5EF4-FFF2-40B4-BE49-F238E27FC236}">
                  <a16:creationId xmlns:a16="http://schemas.microsoft.com/office/drawing/2014/main" id="{A9CB6175-C605-4A47-B80D-68FAF4861078}"/>
                </a:ext>
              </a:extLst>
            </p:cNvPr>
            <p:cNvCxnSpPr>
              <a:cxnSpLocks/>
            </p:cNvCxnSpPr>
            <p:nvPr/>
          </p:nvCxnSpPr>
          <p:spPr>
            <a:xfrm flipV="1">
              <a:off x="7649322" y="4515270"/>
              <a:ext cx="481" cy="476073"/>
            </a:xfrm>
            <a:prstGeom prst="straightConnector1">
              <a:avLst/>
            </a:prstGeom>
            <a:ln w="12700">
              <a:solidFill>
                <a:schemeClr val="tx2"/>
              </a:solidFill>
              <a:headEnd type="none"/>
              <a:tailEnd type="none" w="lg" len="med"/>
            </a:ln>
          </p:spPr>
          <p:style>
            <a:lnRef idx="1">
              <a:schemeClr val="accent3"/>
            </a:lnRef>
            <a:fillRef idx="0">
              <a:schemeClr val="accent3"/>
            </a:fillRef>
            <a:effectRef idx="0">
              <a:schemeClr val="accent3"/>
            </a:effectRef>
            <a:fontRef idx="minor">
              <a:schemeClr val="tx1"/>
            </a:fontRef>
          </p:style>
        </p:cxnSp>
      </p:grpSp>
      <p:sp>
        <p:nvSpPr>
          <p:cNvPr id="106" name="TextBox 105">
            <a:extLst>
              <a:ext uri="{FF2B5EF4-FFF2-40B4-BE49-F238E27FC236}">
                <a16:creationId xmlns:a16="http://schemas.microsoft.com/office/drawing/2014/main" id="{F07EE3AA-C638-45DE-B498-5B6A99E2D712}"/>
              </a:ext>
            </a:extLst>
          </p:cNvPr>
          <p:cNvSpPr txBox="1"/>
          <p:nvPr/>
        </p:nvSpPr>
        <p:spPr>
          <a:xfrm>
            <a:off x="1114115" y="2380565"/>
            <a:ext cx="5016711" cy="574527"/>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Using the same process, all transactions in a block are hashed together</a:t>
            </a:r>
          </a:p>
        </p:txBody>
      </p:sp>
      <p:sp>
        <p:nvSpPr>
          <p:cNvPr id="108" name="TextBox 107">
            <a:extLst>
              <a:ext uri="{FF2B5EF4-FFF2-40B4-BE49-F238E27FC236}">
                <a16:creationId xmlns:a16="http://schemas.microsoft.com/office/drawing/2014/main" id="{2DBF431D-0C2C-4E60-8B26-6236F4FAA43E}"/>
              </a:ext>
            </a:extLst>
          </p:cNvPr>
          <p:cNvSpPr txBox="1"/>
          <p:nvPr/>
        </p:nvSpPr>
        <p:spPr>
          <a:xfrm>
            <a:off x="1114114" y="3769232"/>
            <a:ext cx="5016711" cy="574527"/>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MT Root of a block is produced by hashing </a:t>
            </a:r>
            <a:r>
              <a:rPr lang="en-US" sz="1567" kern="0" dirty="0" err="1">
                <a:solidFill>
                  <a:srgbClr val="0070C0"/>
                </a:solidFill>
                <a:latin typeface="Segoe UI Semibold"/>
              </a:rPr>
              <a:t>HRoot</a:t>
            </a:r>
            <a:r>
              <a:rPr lang="en-US" sz="1567" kern="0" dirty="0">
                <a:solidFill>
                  <a:srgbClr val="0070C0"/>
                </a:solidFill>
                <a:latin typeface="Segoe UI Semibold"/>
              </a:rPr>
              <a:t> with the MT Root of previous block</a:t>
            </a:r>
          </a:p>
        </p:txBody>
      </p:sp>
      <p:sp>
        <p:nvSpPr>
          <p:cNvPr id="110" name="TextBox 109">
            <a:extLst>
              <a:ext uri="{FF2B5EF4-FFF2-40B4-BE49-F238E27FC236}">
                <a16:creationId xmlns:a16="http://schemas.microsoft.com/office/drawing/2014/main" id="{E17F017C-EED1-4801-B9F2-A87EDA7E130B}"/>
              </a:ext>
            </a:extLst>
          </p:cNvPr>
          <p:cNvSpPr txBox="1"/>
          <p:nvPr/>
        </p:nvSpPr>
        <p:spPr>
          <a:xfrm>
            <a:off x="1114114" y="5278461"/>
            <a:ext cx="5016711" cy="333400"/>
          </a:xfrm>
          <a:prstGeom prst="rect">
            <a:avLst/>
          </a:prstGeom>
          <a:noFill/>
        </p:spPr>
        <p:txBody>
          <a:bodyPr wrap="square" anchor="ctr" anchorCtr="0">
            <a:spAutoFit/>
          </a:bodyPr>
          <a:lstStyle>
            <a:defPPr>
              <a:defRPr lang="en-US"/>
            </a:defPPr>
            <a:lvl1pPr defTabSz="914400">
              <a:defRPr sz="1600" kern="0">
                <a:solidFill>
                  <a:schemeClr val="accent5"/>
                </a:solidFill>
                <a:latin typeface="+mj-lt"/>
              </a:defRPr>
            </a:lvl1pPr>
          </a:lstStyle>
          <a:p>
            <a:pPr defTabSz="895759"/>
            <a:r>
              <a:rPr lang="en-US" sz="1567" dirty="0">
                <a:solidFill>
                  <a:srgbClr val="0070C0"/>
                </a:solidFill>
                <a:latin typeface="Segoe UI Semibold"/>
              </a:rPr>
              <a:t>The MT Root of a block is the database digest</a:t>
            </a:r>
          </a:p>
        </p:txBody>
      </p:sp>
      <p:sp>
        <p:nvSpPr>
          <p:cNvPr id="2" name="Title 1">
            <a:extLst>
              <a:ext uri="{FF2B5EF4-FFF2-40B4-BE49-F238E27FC236}">
                <a16:creationId xmlns:a16="http://schemas.microsoft.com/office/drawing/2014/main" id="{0E5F615E-0EFF-4006-A401-91D30A650462}"/>
              </a:ext>
            </a:extLst>
          </p:cNvPr>
          <p:cNvSpPr txBox="1">
            <a:spLocks/>
          </p:cNvSpPr>
          <p:nvPr/>
        </p:nvSpPr>
        <p:spPr>
          <a:xfrm>
            <a:off x="587880" y="459135"/>
            <a:ext cx="11011346" cy="5536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pPr defTabSz="913727"/>
            <a:r>
              <a:rPr lang="en-US" sz="3527" spc="0" dirty="0">
                <a:ln>
                  <a:noFill/>
                </a:ln>
                <a:solidFill>
                  <a:srgbClr val="0070C0"/>
                </a:solidFill>
                <a:latin typeface="Segoe UI Semibold"/>
              </a:rPr>
              <a:t>Block creation hashes all transactions together</a:t>
            </a:r>
          </a:p>
        </p:txBody>
      </p:sp>
      <p:grpSp>
        <p:nvGrpSpPr>
          <p:cNvPr id="120" name="Group 11">
            <a:extLst>
              <a:ext uri="{FF2B5EF4-FFF2-40B4-BE49-F238E27FC236}">
                <a16:creationId xmlns:a16="http://schemas.microsoft.com/office/drawing/2014/main" id="{CDE3805B-6338-460F-81C7-BB74246B1967}"/>
              </a:ext>
              <a:ext uri="{C183D7F6-B498-43B3-948B-1728B52AA6E4}">
                <adec:decorative xmlns:adec="http://schemas.microsoft.com/office/drawing/2017/decorative" val="1"/>
              </a:ext>
            </a:extLst>
          </p:cNvPr>
          <p:cNvGrpSpPr>
            <a:grpSpLocks noChangeAspect="1"/>
          </p:cNvGrpSpPr>
          <p:nvPr/>
        </p:nvGrpSpPr>
        <p:grpSpPr bwMode="auto">
          <a:xfrm>
            <a:off x="737818" y="5255004"/>
            <a:ext cx="253835" cy="369646"/>
            <a:chOff x="3944" y="2911"/>
            <a:chExt cx="160" cy="233"/>
          </a:xfrm>
        </p:grpSpPr>
        <p:sp>
          <p:nvSpPr>
            <p:cNvPr id="121" name="AutoShape 10">
              <a:extLst>
                <a:ext uri="{FF2B5EF4-FFF2-40B4-BE49-F238E27FC236}">
                  <a16:creationId xmlns:a16="http://schemas.microsoft.com/office/drawing/2014/main" id="{296A06AB-7957-4CE4-9199-09B1A5C11084}"/>
                </a:ext>
              </a:extLst>
            </p:cNvPr>
            <p:cNvSpPr>
              <a:spLocks noChangeAspect="1" noChangeArrowheads="1" noTextEdit="1"/>
            </p:cNvSpPr>
            <p:nvPr/>
          </p:nvSpPr>
          <p:spPr bwMode="auto">
            <a:xfrm>
              <a:off x="3944" y="2911"/>
              <a:ext cx="1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2" name="Rectangle 12">
              <a:extLst>
                <a:ext uri="{FF2B5EF4-FFF2-40B4-BE49-F238E27FC236}">
                  <a16:creationId xmlns:a16="http://schemas.microsoft.com/office/drawing/2014/main" id="{8B18C6AC-00E1-432C-A2B0-3A9CA364CBE9}"/>
                </a:ext>
              </a:extLst>
            </p:cNvPr>
            <p:cNvSpPr>
              <a:spLocks noChangeArrowheads="1"/>
            </p:cNvSpPr>
            <p:nvPr/>
          </p:nvSpPr>
          <p:spPr bwMode="auto">
            <a:xfrm>
              <a:off x="3944" y="2911"/>
              <a:ext cx="160" cy="233"/>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3" name="Rectangle 13">
              <a:extLst>
                <a:ext uri="{FF2B5EF4-FFF2-40B4-BE49-F238E27FC236}">
                  <a16:creationId xmlns:a16="http://schemas.microsoft.com/office/drawing/2014/main" id="{E9416342-1897-4987-A5EF-F346DC835677}"/>
                </a:ext>
              </a:extLst>
            </p:cNvPr>
            <p:cNvSpPr>
              <a:spLocks noChangeArrowheads="1"/>
            </p:cNvSpPr>
            <p:nvPr/>
          </p:nvSpPr>
          <p:spPr bwMode="auto">
            <a:xfrm>
              <a:off x="3966" y="2940"/>
              <a:ext cx="116" cy="2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4" name="Rectangle 14">
              <a:extLst>
                <a:ext uri="{FF2B5EF4-FFF2-40B4-BE49-F238E27FC236}">
                  <a16:creationId xmlns:a16="http://schemas.microsoft.com/office/drawing/2014/main" id="{0001F1DF-F84F-40CA-8077-EBD2EF569D8B}"/>
                </a:ext>
              </a:extLst>
            </p:cNvPr>
            <p:cNvSpPr>
              <a:spLocks noChangeArrowheads="1"/>
            </p:cNvSpPr>
            <p:nvPr/>
          </p:nvSpPr>
          <p:spPr bwMode="auto">
            <a:xfrm>
              <a:off x="3966" y="2977"/>
              <a:ext cx="116" cy="21"/>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5" name="Rectangle 15">
              <a:extLst>
                <a:ext uri="{FF2B5EF4-FFF2-40B4-BE49-F238E27FC236}">
                  <a16:creationId xmlns:a16="http://schemas.microsoft.com/office/drawing/2014/main" id="{F73B4C54-B0A4-43EC-A8BF-38A1F9C4C9F1}"/>
                </a:ext>
              </a:extLst>
            </p:cNvPr>
            <p:cNvSpPr>
              <a:spLocks noChangeArrowheads="1"/>
            </p:cNvSpPr>
            <p:nvPr/>
          </p:nvSpPr>
          <p:spPr bwMode="auto">
            <a:xfrm>
              <a:off x="3966" y="3013"/>
              <a:ext cx="116" cy="2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6" name="Rectangle 16">
              <a:extLst>
                <a:ext uri="{FF2B5EF4-FFF2-40B4-BE49-F238E27FC236}">
                  <a16:creationId xmlns:a16="http://schemas.microsoft.com/office/drawing/2014/main" id="{FE8FF7EB-17CB-466A-9EA6-7F58F1326434}"/>
                </a:ext>
              </a:extLst>
            </p:cNvPr>
            <p:cNvSpPr>
              <a:spLocks noChangeArrowheads="1"/>
            </p:cNvSpPr>
            <p:nvPr/>
          </p:nvSpPr>
          <p:spPr bwMode="auto">
            <a:xfrm>
              <a:off x="3966" y="3049"/>
              <a:ext cx="115" cy="2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sp>
          <p:nvSpPr>
            <p:cNvPr id="127" name="Rectangle 17">
              <a:extLst>
                <a:ext uri="{FF2B5EF4-FFF2-40B4-BE49-F238E27FC236}">
                  <a16:creationId xmlns:a16="http://schemas.microsoft.com/office/drawing/2014/main" id="{BC58AD47-1583-4FF0-917C-F8FF269E4BEC}"/>
                </a:ext>
              </a:extLst>
            </p:cNvPr>
            <p:cNvSpPr>
              <a:spLocks noChangeArrowheads="1"/>
            </p:cNvSpPr>
            <p:nvPr/>
          </p:nvSpPr>
          <p:spPr bwMode="auto">
            <a:xfrm>
              <a:off x="3966" y="3086"/>
              <a:ext cx="65" cy="22"/>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000000"/>
                </a:solidFill>
                <a:latin typeface="Segoe UI"/>
              </a:endParaRPr>
            </a:p>
          </p:txBody>
        </p:sp>
      </p:grpSp>
      <p:pic>
        <p:nvPicPr>
          <p:cNvPr id="15" name="Graphic 14">
            <a:extLst>
              <a:ext uri="{FF2B5EF4-FFF2-40B4-BE49-F238E27FC236}">
                <a16:creationId xmlns:a16="http://schemas.microsoft.com/office/drawing/2014/main" id="{F6618186-89E7-4FAC-8B46-A5760E62DC2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35249" y="3838402"/>
            <a:ext cx="412572" cy="412572"/>
          </a:xfrm>
          <a:prstGeom prst="rect">
            <a:avLst/>
          </a:prstGeom>
        </p:spPr>
      </p:pic>
      <p:pic>
        <p:nvPicPr>
          <p:cNvPr id="130" name="Graphic 129">
            <a:extLst>
              <a:ext uri="{FF2B5EF4-FFF2-40B4-BE49-F238E27FC236}">
                <a16:creationId xmlns:a16="http://schemas.microsoft.com/office/drawing/2014/main" id="{5F09EFBA-E932-4136-B4B7-3B5BBBFD643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0407" y="2459877"/>
            <a:ext cx="407414" cy="415901"/>
          </a:xfrm>
          <a:prstGeom prst="rect">
            <a:avLst/>
          </a:prstGeom>
        </p:spPr>
      </p:pic>
    </p:spTree>
    <p:extLst>
      <p:ext uri="{BB962C8B-B14F-4D97-AF65-F5344CB8AC3E}">
        <p14:creationId xmlns:p14="http://schemas.microsoft.com/office/powerpoint/2010/main" val="95297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6"/>
                                        </p:tgtEl>
                                        <p:attrNameLst>
                                          <p:attrName>style.visibility</p:attrName>
                                        </p:attrNameLst>
                                      </p:cBhvr>
                                      <p:to>
                                        <p:strVal val="visible"/>
                                      </p:to>
                                    </p:set>
                                    <p:animEffect transition="in" filter="fade">
                                      <p:cBhvr>
                                        <p:cTn id="7" dur="500"/>
                                        <p:tgtEl>
                                          <p:spTgt spid="106"/>
                                        </p:tgtEl>
                                      </p:cBhvr>
                                    </p:animEffect>
                                  </p:childTnLst>
                                </p:cTn>
                              </p:par>
                              <p:par>
                                <p:cTn id="8" presetID="42" presetClass="path" presetSubtype="0" decel="100000" fill="hold" grpId="1" nodeType="withEffect">
                                  <p:stCondLst>
                                    <p:cond delay="0"/>
                                  </p:stCondLst>
                                  <p:childTnLst>
                                    <p:animMotion origin="layout" path="M 4.375E-6 0.04491 L 4.375E-6 1.11111E-6 " pathEditMode="relative" rAng="0" ptsTypes="AA">
                                      <p:cBhvr>
                                        <p:cTn id="9" dur="600" fill="hold"/>
                                        <p:tgtEl>
                                          <p:spTgt spid="106"/>
                                        </p:tgtEl>
                                        <p:attrNameLst>
                                          <p:attrName>ppt_x</p:attrName>
                                          <p:attrName>ppt_y</p:attrName>
                                        </p:attrNameLst>
                                      </p:cBhvr>
                                      <p:rCtr x="0" y="-2245"/>
                                    </p:animMotion>
                                  </p:childTnLst>
                                </p:cTn>
                              </p:par>
                              <p:par>
                                <p:cTn id="10" presetID="10" presetClass="entr" presetSubtype="0" fill="hold" nodeType="with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par>
                                <p:cTn id="13" presetID="64" presetClass="path" presetSubtype="0" decel="100000" fill="hold" nodeType="withEffect">
                                  <p:stCondLst>
                                    <p:cond delay="0"/>
                                  </p:stCondLst>
                                  <p:childTnLst>
                                    <p:animMotion origin="layout" path="M 0.00078 0.04236 L 0.00078 -0.00093 " pathEditMode="relative" rAng="0" ptsTypes="AA">
                                      <p:cBhvr>
                                        <p:cTn id="14" dur="600" fill="hold"/>
                                        <p:tgtEl>
                                          <p:spTgt spid="130"/>
                                        </p:tgtEl>
                                        <p:attrNameLst>
                                          <p:attrName>ppt_x</p:attrName>
                                          <p:attrName>ppt_y</p:attrName>
                                        </p:attrNameLst>
                                      </p:cBhvr>
                                      <p:rCtr x="0" y="-2176"/>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82"/>
                                        </p:tgtEl>
                                        <p:attrNameLst>
                                          <p:attrName>style.visibility</p:attrName>
                                        </p:attrNameLst>
                                      </p:cBhvr>
                                      <p:to>
                                        <p:strVal val="visible"/>
                                      </p:to>
                                    </p:set>
                                    <p:animEffect transition="in" filter="fade">
                                      <p:cBhvr>
                                        <p:cTn id="18" dur="500"/>
                                        <p:tgtEl>
                                          <p:spTgt spid="82"/>
                                        </p:tgtEl>
                                      </p:cBhvr>
                                    </p:animEffect>
                                  </p:childTnLst>
                                </p:cTn>
                              </p:par>
                              <p:par>
                                <p:cTn id="19" presetID="42" presetClass="path" presetSubtype="0" decel="100000" fill="hold" nodeType="withEffect">
                                  <p:stCondLst>
                                    <p:cond delay="0"/>
                                  </p:stCondLst>
                                  <p:childTnLst>
                                    <p:animMotion origin="layout" path="M 2.08333E-7 0.04491 L 2.08333E-7 -4.07407E-6 " pathEditMode="relative" rAng="0" ptsTypes="AA">
                                      <p:cBhvr>
                                        <p:cTn id="20" dur="600" fill="hold"/>
                                        <p:tgtEl>
                                          <p:spTgt spid="82"/>
                                        </p:tgtEl>
                                        <p:attrNameLst>
                                          <p:attrName>ppt_x</p:attrName>
                                          <p:attrName>ppt_y</p:attrName>
                                        </p:attrNameLst>
                                      </p:cBhvr>
                                      <p:rCtr x="0" y="-2245"/>
                                    </p:animMotion>
                                  </p:childTnLst>
                                </p:cTn>
                              </p:par>
                              <p:par>
                                <p:cTn id="21" presetID="10"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42" presetClass="path" presetSubtype="0" decel="100000" fill="hold" nodeType="withEffect">
                                  <p:stCondLst>
                                    <p:cond delay="0"/>
                                  </p:stCondLst>
                                  <p:childTnLst>
                                    <p:animMotion origin="layout" path="M -2.08333E-6 0.04491 L -2.08333E-6 -3.7037E-7 " pathEditMode="relative" rAng="0" ptsTypes="AA">
                                      <p:cBhvr>
                                        <p:cTn id="25" dur="600" fill="hold"/>
                                        <p:tgtEl>
                                          <p:spTgt spid="14"/>
                                        </p:tgtEl>
                                        <p:attrNameLst>
                                          <p:attrName>ppt_x</p:attrName>
                                          <p:attrName>ppt_y</p:attrName>
                                        </p:attrNameLst>
                                      </p:cBhvr>
                                      <p:rCtr x="0" y="-2245"/>
                                    </p:animMotion>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8"/>
                                        </p:tgtEl>
                                        <p:attrNameLst>
                                          <p:attrName>style.visibility</p:attrName>
                                        </p:attrNameLst>
                                      </p:cBhvr>
                                      <p:to>
                                        <p:strVal val="visible"/>
                                      </p:to>
                                    </p:set>
                                    <p:animEffect transition="in" filter="fade">
                                      <p:cBhvr>
                                        <p:cTn id="30" dur="500"/>
                                        <p:tgtEl>
                                          <p:spTgt spid="108"/>
                                        </p:tgtEl>
                                      </p:cBhvr>
                                    </p:animEffect>
                                  </p:childTnLst>
                                </p:cTn>
                              </p:par>
                              <p:par>
                                <p:cTn id="31" presetID="42" presetClass="path" presetSubtype="0" decel="100000" fill="hold" grpId="1" nodeType="withEffect">
                                  <p:stCondLst>
                                    <p:cond delay="0"/>
                                  </p:stCondLst>
                                  <p:childTnLst>
                                    <p:animMotion origin="layout" path="M 4.375E-6 0.0449 L 4.375E-6 4.81481E-6 " pathEditMode="relative" rAng="0" ptsTypes="AA">
                                      <p:cBhvr>
                                        <p:cTn id="32" dur="600" fill="hold"/>
                                        <p:tgtEl>
                                          <p:spTgt spid="108"/>
                                        </p:tgtEl>
                                        <p:attrNameLst>
                                          <p:attrName>ppt_x</p:attrName>
                                          <p:attrName>ppt_y</p:attrName>
                                        </p:attrNameLst>
                                      </p:cBhvr>
                                      <p:rCtr x="0" y="-2245"/>
                                    </p:animMotion>
                                  </p:childTnLst>
                                </p:cTn>
                              </p:par>
                              <p:par>
                                <p:cTn id="33" presetID="10" presetClass="entr" presetSubtype="0" fill="hold"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par>
                                <p:cTn id="36" presetID="64" presetClass="path" presetSubtype="0" decel="100000" fill="hold" nodeType="withEffect">
                                  <p:stCondLst>
                                    <p:cond delay="0"/>
                                  </p:stCondLst>
                                  <p:childTnLst>
                                    <p:animMotion origin="layout" path="M -4.16667E-7 0.03982 L -4.16667E-7 -4.81481E-6 " pathEditMode="relative" rAng="0" ptsTypes="AA">
                                      <p:cBhvr>
                                        <p:cTn id="37" dur="600" fill="hold"/>
                                        <p:tgtEl>
                                          <p:spTgt spid="15"/>
                                        </p:tgtEl>
                                        <p:attrNameLst>
                                          <p:attrName>ppt_x</p:attrName>
                                          <p:attrName>ppt_y</p:attrName>
                                        </p:attrNameLst>
                                      </p:cBhvr>
                                      <p:rCtr x="0" y="-1991"/>
                                    </p:animMotion>
                                  </p:childTnLst>
                                </p:cTn>
                              </p:par>
                            </p:childTnLst>
                          </p:cTn>
                        </p:par>
                        <p:par>
                          <p:cTn id="38" fill="hold">
                            <p:stCondLst>
                              <p:cond delay="6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42" presetClass="path" presetSubtype="0" decel="100000" fill="hold" nodeType="withEffect">
                                  <p:stCondLst>
                                    <p:cond delay="0"/>
                                  </p:stCondLst>
                                  <p:childTnLst>
                                    <p:animMotion origin="layout" path="M 1.66667E-6 0.04491 L 1.66667E-6 -3.33333E-6 " pathEditMode="relative" rAng="0" ptsTypes="AA">
                                      <p:cBhvr>
                                        <p:cTn id="43" dur="600" fill="hold"/>
                                        <p:tgtEl>
                                          <p:spTgt spid="21"/>
                                        </p:tgtEl>
                                        <p:attrNameLst>
                                          <p:attrName>ppt_x</p:attrName>
                                          <p:attrName>ppt_y</p:attrName>
                                        </p:attrNameLst>
                                      </p:cBhvr>
                                      <p:rCtr x="0" y="-2245"/>
                                    </p:animMotion>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10"/>
                                        </p:tgtEl>
                                        <p:attrNameLst>
                                          <p:attrName>style.visibility</p:attrName>
                                        </p:attrNameLst>
                                      </p:cBhvr>
                                      <p:to>
                                        <p:strVal val="visible"/>
                                      </p:to>
                                    </p:set>
                                    <p:animEffect transition="in" filter="fade">
                                      <p:cBhvr>
                                        <p:cTn id="48" dur="500"/>
                                        <p:tgtEl>
                                          <p:spTgt spid="110"/>
                                        </p:tgtEl>
                                      </p:cBhvr>
                                    </p:animEffect>
                                  </p:childTnLst>
                                </p:cTn>
                              </p:par>
                              <p:par>
                                <p:cTn id="49" presetID="42" presetClass="path" presetSubtype="0" decel="100000" fill="hold" grpId="1" nodeType="withEffect">
                                  <p:stCondLst>
                                    <p:cond delay="0"/>
                                  </p:stCondLst>
                                  <p:childTnLst>
                                    <p:animMotion origin="layout" path="M 4.375E-6 0.04491 L 4.375E-6 -2.96296E-6 " pathEditMode="relative" rAng="0" ptsTypes="AA">
                                      <p:cBhvr>
                                        <p:cTn id="50" dur="600" fill="hold"/>
                                        <p:tgtEl>
                                          <p:spTgt spid="110"/>
                                        </p:tgtEl>
                                        <p:attrNameLst>
                                          <p:attrName>ppt_x</p:attrName>
                                          <p:attrName>ppt_y</p:attrName>
                                        </p:attrNameLst>
                                      </p:cBhvr>
                                      <p:rCtr x="0" y="-2245"/>
                                    </p:animMotion>
                                  </p:childTnLst>
                                </p:cTn>
                              </p:par>
                              <p:par>
                                <p:cTn id="51" presetID="10" presetClass="entr" presetSubtype="0" fill="hold" nodeType="withEffect">
                                  <p:stCondLst>
                                    <p:cond delay="0"/>
                                  </p:stCondLst>
                                  <p:childTnLst>
                                    <p:set>
                                      <p:cBhvr>
                                        <p:cTn id="52" dur="1" fill="hold">
                                          <p:stCondLst>
                                            <p:cond delay="0"/>
                                          </p:stCondLst>
                                        </p:cTn>
                                        <p:tgtEl>
                                          <p:spTgt spid="120"/>
                                        </p:tgtEl>
                                        <p:attrNameLst>
                                          <p:attrName>style.visibility</p:attrName>
                                        </p:attrNameLst>
                                      </p:cBhvr>
                                      <p:to>
                                        <p:strVal val="visible"/>
                                      </p:to>
                                    </p:set>
                                    <p:animEffect transition="in" filter="fade">
                                      <p:cBhvr>
                                        <p:cTn id="53" dur="500"/>
                                        <p:tgtEl>
                                          <p:spTgt spid="120"/>
                                        </p:tgtEl>
                                      </p:cBhvr>
                                    </p:animEffect>
                                  </p:childTnLst>
                                </p:cTn>
                              </p:par>
                              <p:par>
                                <p:cTn id="54" presetID="64" presetClass="path" presetSubtype="0" decel="100000" fill="hold" nodeType="withEffect">
                                  <p:stCondLst>
                                    <p:cond delay="0"/>
                                  </p:stCondLst>
                                  <p:childTnLst>
                                    <p:animMotion origin="layout" path="M -0.00078 0.06088 L -0.00078 -0.00324 " pathEditMode="relative" rAng="0" ptsTypes="AA">
                                      <p:cBhvr>
                                        <p:cTn id="55" dur="600" fill="hold"/>
                                        <p:tgtEl>
                                          <p:spTgt spid="120"/>
                                        </p:tgtEl>
                                        <p:attrNameLst>
                                          <p:attrName>ppt_x</p:attrName>
                                          <p:attrName>ppt_y</p:attrName>
                                        </p:attrNameLst>
                                      </p:cBhvr>
                                      <p:rCtr x="0" y="-32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06" grpId="1"/>
      <p:bldP spid="108" grpId="0"/>
      <p:bldP spid="108" grpId="1"/>
      <p:bldP spid="110" grpId="0"/>
      <p:bldP spid="110"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29D0CCB6-39BF-4058-84C7-9B7194B11D53}"/>
              </a:ext>
              <a:ext uri="{C183D7F6-B498-43B3-948B-1728B52AA6E4}">
                <adec:decorative xmlns:adec="http://schemas.microsoft.com/office/drawing/2017/decorative" val="1"/>
              </a:ext>
            </a:extLst>
          </p:cNvPr>
          <p:cNvSpPr/>
          <p:nvPr/>
        </p:nvSpPr>
        <p:spPr bwMode="auto">
          <a:xfrm>
            <a:off x="7366525" y="5307253"/>
            <a:ext cx="293123"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530F7058-AF6A-4FD3-A891-5089E044B666}"/>
              </a:ext>
              <a:ext uri="{C183D7F6-B498-43B3-948B-1728B52AA6E4}">
                <adec:decorative xmlns:adec="http://schemas.microsoft.com/office/drawing/2017/decorative" val="1"/>
              </a:ext>
            </a:extLst>
          </p:cNvPr>
          <p:cNvSpPr/>
          <p:nvPr/>
        </p:nvSpPr>
        <p:spPr bwMode="auto">
          <a:xfrm rot="16200000">
            <a:off x="7634700" y="5448176"/>
            <a:ext cx="172422" cy="14048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81" name="Group 80">
            <a:extLst>
              <a:ext uri="{FF2B5EF4-FFF2-40B4-BE49-F238E27FC236}">
                <a16:creationId xmlns:a16="http://schemas.microsoft.com/office/drawing/2014/main" id="{AA34DBE7-BC71-419D-BA30-544BC1037831}"/>
              </a:ext>
              <a:ext uri="{C183D7F6-B498-43B3-948B-1728B52AA6E4}">
                <adec:decorative xmlns:adec="http://schemas.microsoft.com/office/drawing/2017/decorative" val="1"/>
              </a:ext>
            </a:extLst>
          </p:cNvPr>
          <p:cNvGrpSpPr/>
          <p:nvPr/>
        </p:nvGrpSpPr>
        <p:grpSpPr>
          <a:xfrm>
            <a:off x="7159694" y="5307339"/>
            <a:ext cx="697629" cy="911225"/>
            <a:chOff x="5061562" y="5136925"/>
            <a:chExt cx="844633" cy="930103"/>
          </a:xfrm>
        </p:grpSpPr>
        <p:grpSp>
          <p:nvGrpSpPr>
            <p:cNvPr id="83" name="storage" descr="storage">
              <a:extLst>
                <a:ext uri="{FF2B5EF4-FFF2-40B4-BE49-F238E27FC236}">
                  <a16:creationId xmlns:a16="http://schemas.microsoft.com/office/drawing/2014/main" id="{B3BECB59-84F9-4021-AB5F-AAE4A35E539A}"/>
                </a:ext>
              </a:extLst>
            </p:cNvPr>
            <p:cNvGrpSpPr/>
            <p:nvPr/>
          </p:nvGrpSpPr>
          <p:grpSpPr>
            <a:xfrm>
              <a:off x="5265942" y="5136925"/>
              <a:ext cx="443978" cy="482950"/>
              <a:chOff x="4501240" y="2176494"/>
              <a:chExt cx="344605" cy="374856"/>
            </a:xfrm>
          </p:grpSpPr>
          <p:sp>
            <p:nvSpPr>
              <p:cNvPr id="86" name="Freeform 5">
                <a:extLst>
                  <a:ext uri="{FF2B5EF4-FFF2-40B4-BE49-F238E27FC236}">
                    <a16:creationId xmlns:a16="http://schemas.microsoft.com/office/drawing/2014/main" id="{447D0267-71B0-45FE-9BF4-0B1416CA02D8}"/>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0070C0"/>
                  </a:solidFill>
                  <a:latin typeface="Segoe UI"/>
                </a:endParaRPr>
              </a:p>
            </p:txBody>
          </p:sp>
          <p:sp>
            <p:nvSpPr>
              <p:cNvPr id="87" name="Freeform 6">
                <a:extLst>
                  <a:ext uri="{FF2B5EF4-FFF2-40B4-BE49-F238E27FC236}">
                    <a16:creationId xmlns:a16="http://schemas.microsoft.com/office/drawing/2014/main" id="{A97A18E6-CA91-4C45-9C27-A85B29759ADA}"/>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0070C0"/>
                  </a:solidFill>
                  <a:latin typeface="Segoe UI"/>
                </a:endParaRPr>
              </a:p>
            </p:txBody>
          </p:sp>
          <p:sp>
            <p:nvSpPr>
              <p:cNvPr id="90" name="Freeform 7">
                <a:extLst>
                  <a:ext uri="{FF2B5EF4-FFF2-40B4-BE49-F238E27FC236}">
                    <a16:creationId xmlns:a16="http://schemas.microsoft.com/office/drawing/2014/main" id="{76DA6678-5BCE-4B63-9D1D-1D9BA83C8686}"/>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0070C0"/>
                  </a:solidFill>
                  <a:latin typeface="Segoe UI"/>
                </a:endParaRPr>
              </a:p>
            </p:txBody>
          </p:sp>
          <p:sp>
            <p:nvSpPr>
              <p:cNvPr id="92" name="Freeform 8">
                <a:extLst>
                  <a:ext uri="{FF2B5EF4-FFF2-40B4-BE49-F238E27FC236}">
                    <a16:creationId xmlns:a16="http://schemas.microsoft.com/office/drawing/2014/main" id="{1A094496-F474-4F55-B071-EE7F668BD5BC}"/>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0070C0"/>
                  </a:solidFill>
                  <a:latin typeface="Segoe UI"/>
                </a:endParaRPr>
              </a:p>
            </p:txBody>
          </p:sp>
        </p:grpSp>
        <p:sp>
          <p:nvSpPr>
            <p:cNvPr id="84" name="Rectangle 83">
              <a:extLst>
                <a:ext uri="{FF2B5EF4-FFF2-40B4-BE49-F238E27FC236}">
                  <a16:creationId xmlns:a16="http://schemas.microsoft.com/office/drawing/2014/main" id="{5B6AB8F4-D63D-4450-A9B5-77617911D72F}"/>
                </a:ext>
              </a:extLst>
            </p:cNvPr>
            <p:cNvSpPr/>
            <p:nvPr/>
          </p:nvSpPr>
          <p:spPr>
            <a:xfrm>
              <a:off x="5061562" y="5669996"/>
              <a:ext cx="844633" cy="397032"/>
            </a:xfrm>
            <a:prstGeom prst="rect">
              <a:avLst/>
            </a:prstGeom>
            <a:noFill/>
            <a:ln>
              <a:noFill/>
            </a:ln>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Trusted storage</a:t>
              </a:r>
            </a:p>
          </p:txBody>
        </p:sp>
      </p:grpSp>
      <p:sp>
        <p:nvSpPr>
          <p:cNvPr id="93" name="Rectangle 92">
            <a:extLst>
              <a:ext uri="{FF2B5EF4-FFF2-40B4-BE49-F238E27FC236}">
                <a16:creationId xmlns:a16="http://schemas.microsoft.com/office/drawing/2014/main" id="{1080C254-5DC4-4687-8C57-D4D7557736FC}"/>
              </a:ext>
              <a:ext uri="{C183D7F6-B498-43B3-948B-1728B52AA6E4}">
                <adec:decorative xmlns:adec="http://schemas.microsoft.com/office/drawing/2017/decorative" val="1"/>
              </a:ext>
            </a:extLst>
          </p:cNvPr>
          <p:cNvSpPr/>
          <p:nvPr/>
        </p:nvSpPr>
        <p:spPr bwMode="auto">
          <a:xfrm>
            <a:off x="8290499" y="2791384"/>
            <a:ext cx="2813301" cy="3422710"/>
          </a:xfrm>
          <a:prstGeom prst="rect">
            <a:avLst/>
          </a:prstGeom>
          <a:noFill/>
          <a:ln w="12700">
            <a:solidFill>
              <a:srgbClr val="32BEDD"/>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1399">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95" name="Graphic 94">
            <a:extLst>
              <a:ext uri="{FF2B5EF4-FFF2-40B4-BE49-F238E27FC236}">
                <a16:creationId xmlns:a16="http://schemas.microsoft.com/office/drawing/2014/main" id="{F5C19084-2665-4A01-9E0B-C7AEDAF9450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40664" y="1586418"/>
            <a:ext cx="501580" cy="501580"/>
          </a:xfrm>
          <a:prstGeom prst="rect">
            <a:avLst/>
          </a:prstGeom>
        </p:spPr>
      </p:pic>
      <p:sp>
        <p:nvSpPr>
          <p:cNvPr id="96" name="Rectangle 95">
            <a:extLst>
              <a:ext uri="{FF2B5EF4-FFF2-40B4-BE49-F238E27FC236}">
                <a16:creationId xmlns:a16="http://schemas.microsoft.com/office/drawing/2014/main" id="{7E724FD2-0591-4B3E-BD90-E4CF89F43B45}"/>
              </a:ext>
              <a:ext uri="{C183D7F6-B498-43B3-948B-1728B52AA6E4}">
                <adec:decorative xmlns:adec="http://schemas.microsoft.com/office/drawing/2017/decorative" val="1"/>
              </a:ext>
            </a:extLst>
          </p:cNvPr>
          <p:cNvSpPr/>
          <p:nvPr/>
        </p:nvSpPr>
        <p:spPr bwMode="auto">
          <a:xfrm>
            <a:off x="8226608" y="2721044"/>
            <a:ext cx="392695" cy="50489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98" name="Straight Arrow Connector 97">
            <a:extLst>
              <a:ext uri="{FF2B5EF4-FFF2-40B4-BE49-F238E27FC236}">
                <a16:creationId xmlns:a16="http://schemas.microsoft.com/office/drawing/2014/main" id="{BC8464C5-6DC3-43D1-8632-2719BD28D5F0}"/>
              </a:ext>
              <a:ext uri="{C183D7F6-B498-43B3-948B-1728B52AA6E4}">
                <adec:decorative xmlns:adec="http://schemas.microsoft.com/office/drawing/2017/decorative" val="1"/>
              </a:ext>
            </a:extLst>
          </p:cNvPr>
          <p:cNvCxnSpPr>
            <a:cxnSpLocks/>
            <a:stCxn id="103" idx="3"/>
            <a:endCxn id="113" idx="1"/>
          </p:cNvCxnSpPr>
          <p:nvPr/>
        </p:nvCxnSpPr>
        <p:spPr>
          <a:xfrm>
            <a:off x="9920836" y="5516517"/>
            <a:ext cx="212365" cy="0"/>
          </a:xfrm>
          <a:prstGeom prst="straightConnector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00" name="Straight Arrow Connector 99">
            <a:extLst>
              <a:ext uri="{FF2B5EF4-FFF2-40B4-BE49-F238E27FC236}">
                <a16:creationId xmlns:a16="http://schemas.microsoft.com/office/drawing/2014/main" id="{D972ECC7-952C-41CF-9A2F-7D2AC1531F52}"/>
              </a:ext>
              <a:ext uri="{C183D7F6-B498-43B3-948B-1728B52AA6E4}">
                <adec:decorative xmlns:adec="http://schemas.microsoft.com/office/drawing/2017/decorative" val="1"/>
              </a:ext>
            </a:extLst>
          </p:cNvPr>
          <p:cNvCxnSpPr>
            <a:cxnSpLocks/>
            <a:stCxn id="104" idx="3"/>
            <a:endCxn id="103" idx="1"/>
          </p:cNvCxnSpPr>
          <p:nvPr/>
        </p:nvCxnSpPr>
        <p:spPr>
          <a:xfrm>
            <a:off x="9269548" y="5516517"/>
            <a:ext cx="206325" cy="0"/>
          </a:xfrm>
          <a:prstGeom prst="straightConnector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101" name="Group 100">
            <a:extLst>
              <a:ext uri="{FF2B5EF4-FFF2-40B4-BE49-F238E27FC236}">
                <a16:creationId xmlns:a16="http://schemas.microsoft.com/office/drawing/2014/main" id="{62D13399-0209-4F4F-9F22-D52D009397E7}"/>
              </a:ext>
              <a:ext uri="{C183D7F6-B498-43B3-948B-1728B52AA6E4}">
                <adec:decorative xmlns:adec="http://schemas.microsoft.com/office/drawing/2017/decorative" val="1"/>
              </a:ext>
            </a:extLst>
          </p:cNvPr>
          <p:cNvGrpSpPr/>
          <p:nvPr/>
        </p:nvGrpSpPr>
        <p:grpSpPr>
          <a:xfrm>
            <a:off x="8595564" y="5164284"/>
            <a:ext cx="2194966" cy="944537"/>
            <a:chOff x="9233867" y="5208239"/>
            <a:chExt cx="2196707" cy="945286"/>
          </a:xfrm>
        </p:grpSpPr>
        <p:sp>
          <p:nvSpPr>
            <p:cNvPr id="102" name="Rectangle 101">
              <a:extLst>
                <a:ext uri="{FF2B5EF4-FFF2-40B4-BE49-F238E27FC236}">
                  <a16:creationId xmlns:a16="http://schemas.microsoft.com/office/drawing/2014/main" id="{38A355C2-DCCD-4DF5-83E3-A6F6D431C00D}"/>
                </a:ext>
              </a:extLst>
            </p:cNvPr>
            <p:cNvSpPr/>
            <p:nvPr/>
          </p:nvSpPr>
          <p:spPr bwMode="auto">
            <a:xfrm>
              <a:off x="9233867" y="5208239"/>
              <a:ext cx="2196707" cy="699403"/>
            </a:xfrm>
            <a:prstGeom prst="rect">
              <a:avLst/>
            </a:prstGeom>
            <a:noFill/>
            <a:ln>
              <a:solidFill>
                <a:srgbClr val="7575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a:solidFill>
                  <a:srgbClr val="0070C0"/>
                </a:solidFill>
                <a:latin typeface="Segoe UI"/>
                <a:ea typeface="Segoe UI" pitchFamily="34" charset="0"/>
                <a:cs typeface="Segoe UI" pitchFamily="34" charset="0"/>
              </a:endParaRPr>
            </a:p>
          </p:txBody>
        </p:sp>
        <p:sp>
          <p:nvSpPr>
            <p:cNvPr id="103" name="Rectangle 102">
              <a:extLst>
                <a:ext uri="{FF2B5EF4-FFF2-40B4-BE49-F238E27FC236}">
                  <a16:creationId xmlns:a16="http://schemas.microsoft.com/office/drawing/2014/main" id="{0DD8C4DB-9842-4479-87E4-EC6EA92121C6}"/>
                </a:ext>
              </a:extLst>
            </p:cNvPr>
            <p:cNvSpPr/>
            <p:nvPr/>
          </p:nvSpPr>
          <p:spPr bwMode="auto">
            <a:xfrm>
              <a:off x="1011487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solidFill>
                  <a:srgbClr val="0070C0"/>
                </a:solidFill>
                <a:latin typeface="Segoe UI"/>
                <a:ea typeface="Segoe UI" pitchFamily="34" charset="0"/>
                <a:cs typeface="Segoe UI" pitchFamily="34" charset="0"/>
              </a:endParaRPr>
            </a:p>
          </p:txBody>
        </p:sp>
        <p:sp>
          <p:nvSpPr>
            <p:cNvPr id="104" name="Rectangle 103">
              <a:extLst>
                <a:ext uri="{FF2B5EF4-FFF2-40B4-BE49-F238E27FC236}">
                  <a16:creationId xmlns:a16="http://schemas.microsoft.com/office/drawing/2014/main" id="{42EBF109-7357-4723-B563-BA7263BEE87B}"/>
                </a:ext>
              </a:extLst>
            </p:cNvPr>
            <p:cNvSpPr/>
            <p:nvPr/>
          </p:nvSpPr>
          <p:spPr bwMode="auto">
            <a:xfrm>
              <a:off x="9463068" y="5350825"/>
              <a:ext cx="445317" cy="41984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300">
                <a:solidFill>
                  <a:srgbClr val="0070C0"/>
                </a:solidFill>
                <a:latin typeface="Segoe UI"/>
                <a:ea typeface="Segoe UI" pitchFamily="34" charset="0"/>
                <a:cs typeface="Segoe UI" pitchFamily="34" charset="0"/>
              </a:endParaRPr>
            </a:p>
          </p:txBody>
        </p:sp>
        <p:sp>
          <p:nvSpPr>
            <p:cNvPr id="113" name="Rectangle 112">
              <a:extLst>
                <a:ext uri="{FF2B5EF4-FFF2-40B4-BE49-F238E27FC236}">
                  <a16:creationId xmlns:a16="http://schemas.microsoft.com/office/drawing/2014/main" id="{15E4449C-7B6B-4C87-A378-8C26297D53F7}"/>
                </a:ext>
              </a:extLst>
            </p:cNvPr>
            <p:cNvSpPr/>
            <p:nvPr/>
          </p:nvSpPr>
          <p:spPr bwMode="auto">
            <a:xfrm>
              <a:off x="10772723" y="5350825"/>
              <a:ext cx="445317" cy="419842"/>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solidFill>
                  <a:srgbClr val="0070C0"/>
                </a:solidFill>
                <a:latin typeface="Segoe UI"/>
                <a:ea typeface="Segoe UI" pitchFamily="34" charset="0"/>
                <a:cs typeface="Segoe UI" pitchFamily="34" charset="0"/>
              </a:endParaRPr>
            </a:p>
          </p:txBody>
        </p:sp>
        <p:sp>
          <p:nvSpPr>
            <p:cNvPr id="114" name="Rectangle 113">
              <a:extLst>
                <a:ext uri="{FF2B5EF4-FFF2-40B4-BE49-F238E27FC236}">
                  <a16:creationId xmlns:a16="http://schemas.microsoft.com/office/drawing/2014/main" id="{B6DECD57-5512-4CA5-A614-A516554D5909}"/>
                </a:ext>
              </a:extLst>
            </p:cNvPr>
            <p:cNvSpPr/>
            <p:nvPr/>
          </p:nvSpPr>
          <p:spPr>
            <a:xfrm>
              <a:off x="9625929" y="5913619"/>
              <a:ext cx="1412583"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Database ledger</a:t>
              </a:r>
            </a:p>
          </p:txBody>
        </p:sp>
        <p:sp>
          <p:nvSpPr>
            <p:cNvPr id="116" name="Rectangle 115">
              <a:extLst>
                <a:ext uri="{FF2B5EF4-FFF2-40B4-BE49-F238E27FC236}">
                  <a16:creationId xmlns:a16="http://schemas.microsoft.com/office/drawing/2014/main" id="{D81F1EC8-B72D-43A4-8A58-E817077FF5BF}"/>
                </a:ext>
              </a:extLst>
            </p:cNvPr>
            <p:cNvSpPr/>
            <p:nvPr/>
          </p:nvSpPr>
          <p:spPr>
            <a:xfrm>
              <a:off x="9459552"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70C0"/>
                  </a:solidFill>
                  <a:latin typeface="Segoe UI Semibold" panose="020B0702040204020203" pitchFamily="34" charset="0"/>
                  <a:cs typeface="Segoe UI Semibold" panose="020B0702040204020203" pitchFamily="34" charset="0"/>
                </a:rPr>
                <a:t>Block N</a:t>
              </a:r>
            </a:p>
          </p:txBody>
        </p:sp>
        <p:sp>
          <p:nvSpPr>
            <p:cNvPr id="117" name="Rectangle 116">
              <a:extLst>
                <a:ext uri="{FF2B5EF4-FFF2-40B4-BE49-F238E27FC236}">
                  <a16:creationId xmlns:a16="http://schemas.microsoft.com/office/drawing/2014/main" id="{94B2B294-949E-47DC-8D11-D5E7EB3505F0}"/>
                </a:ext>
              </a:extLst>
            </p:cNvPr>
            <p:cNvSpPr/>
            <p:nvPr/>
          </p:nvSpPr>
          <p:spPr>
            <a:xfrm>
              <a:off x="10111846"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70C0"/>
                  </a:solidFill>
                  <a:latin typeface="Segoe UI Semibold" panose="020B0702040204020203" pitchFamily="34" charset="0"/>
                  <a:cs typeface="Segoe UI Semibold" panose="020B0702040204020203" pitchFamily="34" charset="0"/>
                </a:rPr>
                <a:t>Block N-1</a:t>
              </a:r>
            </a:p>
          </p:txBody>
        </p:sp>
        <p:sp>
          <p:nvSpPr>
            <p:cNvPr id="119" name="Rectangle 118">
              <a:extLst>
                <a:ext uri="{FF2B5EF4-FFF2-40B4-BE49-F238E27FC236}">
                  <a16:creationId xmlns:a16="http://schemas.microsoft.com/office/drawing/2014/main" id="{B5528F46-792A-49F7-A51D-1369FD065B27}"/>
                </a:ext>
              </a:extLst>
            </p:cNvPr>
            <p:cNvSpPr/>
            <p:nvPr/>
          </p:nvSpPr>
          <p:spPr>
            <a:xfrm>
              <a:off x="10770204" y="5590538"/>
              <a:ext cx="451852" cy="187444"/>
            </a:xfrm>
            <a:prstGeom prst="rect">
              <a:avLst/>
            </a:prstGeom>
            <a:ln>
              <a:noFill/>
            </a:ln>
          </p:spPr>
          <p:txBody>
            <a:bodyPr wrap="square" lIns="0" rIns="0">
              <a:spAutoFit/>
            </a:bodyPr>
            <a:lstStyle/>
            <a:p>
              <a:pPr algn="ctr" defTabSz="913588">
                <a:lnSpc>
                  <a:spcPct val="90000"/>
                </a:lnSpc>
                <a:spcAft>
                  <a:spcPts val="600"/>
                </a:spcAft>
              </a:pPr>
              <a:r>
                <a:rPr lang="en-US" sz="686" dirty="0">
                  <a:solidFill>
                    <a:srgbClr val="0070C0"/>
                  </a:solidFill>
                  <a:latin typeface="Segoe UI Semibold" panose="020B0702040204020203" pitchFamily="34" charset="0"/>
                  <a:cs typeface="Segoe UI Semibold" panose="020B0702040204020203" pitchFamily="34" charset="0"/>
                </a:rPr>
                <a:t>Block N-2</a:t>
              </a:r>
            </a:p>
          </p:txBody>
        </p:sp>
      </p:grpSp>
      <p:cxnSp>
        <p:nvCxnSpPr>
          <p:cNvPr id="120" name="Connector: Elbow 119">
            <a:extLst>
              <a:ext uri="{FF2B5EF4-FFF2-40B4-BE49-F238E27FC236}">
                <a16:creationId xmlns:a16="http://schemas.microsoft.com/office/drawing/2014/main" id="{95E77B54-641F-4D2D-8511-3A152131AA71}"/>
              </a:ext>
              <a:ext uri="{C183D7F6-B498-43B3-948B-1728B52AA6E4}">
                <adec:decorative xmlns:adec="http://schemas.microsoft.com/office/drawing/2017/decorative" val="1"/>
              </a:ext>
            </a:extLst>
          </p:cNvPr>
          <p:cNvCxnSpPr>
            <a:cxnSpLocks/>
            <a:stCxn id="95" idx="1"/>
            <a:endCxn id="70" idx="0"/>
          </p:cNvCxnSpPr>
          <p:nvPr/>
        </p:nvCxnSpPr>
        <p:spPr>
          <a:xfrm rot="10800000" flipV="1">
            <a:off x="7513087" y="1837209"/>
            <a:ext cx="1127576" cy="3470044"/>
          </a:xfrm>
          <a:prstGeom prst="bentConnector2">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1" name="Straight Arrow Connector 120">
            <a:extLst>
              <a:ext uri="{FF2B5EF4-FFF2-40B4-BE49-F238E27FC236}">
                <a16:creationId xmlns:a16="http://schemas.microsoft.com/office/drawing/2014/main" id="{3ADAF550-3736-4440-90F3-2AC4052AC32D}"/>
              </a:ext>
              <a:ext uri="{C183D7F6-B498-43B3-948B-1728B52AA6E4}">
                <adec:decorative xmlns:adec="http://schemas.microsoft.com/office/drawing/2017/decorative" val="1"/>
              </a:ext>
            </a:extLst>
          </p:cNvPr>
          <p:cNvCxnSpPr>
            <a:cxnSpLocks/>
          </p:cNvCxnSpPr>
          <p:nvPr/>
        </p:nvCxnSpPr>
        <p:spPr>
          <a:xfrm>
            <a:off x="8891452" y="2024544"/>
            <a:ext cx="0" cy="2150019"/>
          </a:xfrm>
          <a:prstGeom prst="straightConnector1">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2" name="Straight Arrow Connector 121">
            <a:extLst>
              <a:ext uri="{FF2B5EF4-FFF2-40B4-BE49-F238E27FC236}">
                <a16:creationId xmlns:a16="http://schemas.microsoft.com/office/drawing/2014/main" id="{32BA1DFC-FBD9-4301-A8B0-CA31EAA872EB}"/>
              </a:ext>
              <a:ext uri="{C183D7F6-B498-43B3-948B-1728B52AA6E4}">
                <adec:decorative xmlns:adec="http://schemas.microsoft.com/office/drawing/2017/decorative" val="1"/>
              </a:ext>
            </a:extLst>
          </p:cNvPr>
          <p:cNvCxnSpPr>
            <a:cxnSpLocks/>
            <a:stCxn id="254" idx="3"/>
            <a:endCxn id="208" idx="1"/>
          </p:cNvCxnSpPr>
          <p:nvPr/>
        </p:nvCxnSpPr>
        <p:spPr>
          <a:xfrm>
            <a:off x="9307078" y="4391134"/>
            <a:ext cx="689662" cy="1"/>
          </a:xfrm>
          <a:prstGeom prst="straightConnector1">
            <a:avLst/>
          </a:prstGeom>
          <a:ln w="12700">
            <a:solidFill>
              <a:schemeClr val="accent2"/>
            </a:solidFill>
            <a:prstDash val="dash"/>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3" name="Connector: Elbow 122">
            <a:extLst>
              <a:ext uri="{FF2B5EF4-FFF2-40B4-BE49-F238E27FC236}">
                <a16:creationId xmlns:a16="http://schemas.microsoft.com/office/drawing/2014/main" id="{B7F26856-5EBA-4B37-8026-A697D4B8B156}"/>
              </a:ext>
              <a:ext uri="{C183D7F6-B498-43B3-948B-1728B52AA6E4}">
                <adec:decorative xmlns:adec="http://schemas.microsoft.com/office/drawing/2017/decorative" val="1"/>
              </a:ext>
            </a:extLst>
          </p:cNvPr>
          <p:cNvCxnSpPr>
            <a:cxnSpLocks/>
            <a:stCxn id="202" idx="0"/>
            <a:endCxn id="254" idx="1"/>
          </p:cNvCxnSpPr>
          <p:nvPr/>
        </p:nvCxnSpPr>
        <p:spPr>
          <a:xfrm rot="16200000" flipV="1">
            <a:off x="8303859" y="4702881"/>
            <a:ext cx="915172" cy="291676"/>
          </a:xfrm>
          <a:prstGeom prst="bentConnector4">
            <a:avLst>
              <a:gd name="adj1" fmla="val 27688"/>
              <a:gd name="adj2" fmla="val 176784"/>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124" name="Connector: Elbow 123">
            <a:extLst>
              <a:ext uri="{FF2B5EF4-FFF2-40B4-BE49-F238E27FC236}">
                <a16:creationId xmlns:a16="http://schemas.microsoft.com/office/drawing/2014/main" id="{59D7274F-7AF3-4FDF-B7F1-D7D6A0C89A9C}"/>
              </a:ext>
              <a:ext uri="{C183D7F6-B498-43B3-948B-1728B52AA6E4}">
                <adec:decorative xmlns:adec="http://schemas.microsoft.com/office/drawing/2017/decorative" val="1"/>
              </a:ext>
            </a:extLst>
          </p:cNvPr>
          <p:cNvCxnSpPr>
            <a:cxnSpLocks/>
            <a:stCxn id="203" idx="0"/>
            <a:endCxn id="208" idx="3"/>
          </p:cNvCxnSpPr>
          <p:nvPr/>
        </p:nvCxnSpPr>
        <p:spPr>
          <a:xfrm rot="5400000" flipH="1" flipV="1">
            <a:off x="9480630" y="4098724"/>
            <a:ext cx="915171" cy="1499991"/>
          </a:xfrm>
          <a:prstGeom prst="bentConnector4">
            <a:avLst>
              <a:gd name="adj1" fmla="val 27688"/>
              <a:gd name="adj2" fmla="val 114931"/>
            </a:avLst>
          </a:prstGeom>
          <a:ln w="12700">
            <a:solidFill>
              <a:srgbClr val="FF0000"/>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125" name="Group 124">
            <a:extLst>
              <a:ext uri="{FF2B5EF4-FFF2-40B4-BE49-F238E27FC236}">
                <a16:creationId xmlns:a16="http://schemas.microsoft.com/office/drawing/2014/main" id="{50093AF5-2A75-4208-BD87-A4401638B91B}"/>
              </a:ext>
              <a:ext uri="{C183D7F6-B498-43B3-948B-1728B52AA6E4}">
                <adec:decorative xmlns:adec="http://schemas.microsoft.com/office/drawing/2017/decorative" val="1"/>
              </a:ext>
            </a:extLst>
          </p:cNvPr>
          <p:cNvGrpSpPr/>
          <p:nvPr/>
        </p:nvGrpSpPr>
        <p:grpSpPr>
          <a:xfrm>
            <a:off x="8930384" y="5388005"/>
            <a:ext cx="227911" cy="157737"/>
            <a:chOff x="10970984" y="5483094"/>
            <a:chExt cx="228091" cy="157862"/>
          </a:xfrm>
          <a:solidFill>
            <a:schemeClr val="bg2"/>
          </a:solidFill>
        </p:grpSpPr>
        <p:sp>
          <p:nvSpPr>
            <p:cNvPr id="126" name="Rectangle 125">
              <a:extLst>
                <a:ext uri="{FF2B5EF4-FFF2-40B4-BE49-F238E27FC236}">
                  <a16:creationId xmlns:a16="http://schemas.microsoft.com/office/drawing/2014/main" id="{FCF8AB97-5A8F-41DE-B03B-38A9AF0C276E}"/>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27" name="Graphic 50" descr="Diploma">
              <a:extLst>
                <a:ext uri="{FF2B5EF4-FFF2-40B4-BE49-F238E27FC236}">
                  <a16:creationId xmlns:a16="http://schemas.microsoft.com/office/drawing/2014/main" id="{8C6654EC-D68E-46E0-BB69-6210D05DF580}"/>
                </a:ext>
              </a:extLst>
            </p:cNvPr>
            <p:cNvGrpSpPr/>
            <p:nvPr/>
          </p:nvGrpSpPr>
          <p:grpSpPr>
            <a:xfrm>
              <a:off x="10970984" y="5483094"/>
              <a:ext cx="228091" cy="157862"/>
              <a:chOff x="5315459" y="3004617"/>
              <a:chExt cx="742950" cy="514350"/>
            </a:xfrm>
            <a:grpFill/>
          </p:grpSpPr>
          <p:sp>
            <p:nvSpPr>
              <p:cNvPr id="128" name="Freeform: Shape 127">
                <a:extLst>
                  <a:ext uri="{FF2B5EF4-FFF2-40B4-BE49-F238E27FC236}">
                    <a16:creationId xmlns:a16="http://schemas.microsoft.com/office/drawing/2014/main" id="{976EB73C-16F8-4E7C-A1A2-92DA0B0931D4}"/>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29" name="Freeform: Shape 128">
                <a:extLst>
                  <a:ext uri="{FF2B5EF4-FFF2-40B4-BE49-F238E27FC236}">
                    <a16:creationId xmlns:a16="http://schemas.microsoft.com/office/drawing/2014/main" id="{EC35BF52-4D36-42C6-A56F-613E93FA2B5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0" name="Freeform: Shape 129">
                <a:extLst>
                  <a:ext uri="{FF2B5EF4-FFF2-40B4-BE49-F238E27FC236}">
                    <a16:creationId xmlns:a16="http://schemas.microsoft.com/office/drawing/2014/main" id="{09C3F129-E384-4AB9-826F-E9C33E2BB62A}"/>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1" name="Freeform: Shape 130">
                <a:extLst>
                  <a:ext uri="{FF2B5EF4-FFF2-40B4-BE49-F238E27FC236}">
                    <a16:creationId xmlns:a16="http://schemas.microsoft.com/office/drawing/2014/main" id="{5AE38FDA-0376-42C5-AA92-7C3F297EFE39}"/>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2" name="Freeform: Shape 131">
                <a:extLst>
                  <a:ext uri="{FF2B5EF4-FFF2-40B4-BE49-F238E27FC236}">
                    <a16:creationId xmlns:a16="http://schemas.microsoft.com/office/drawing/2014/main" id="{C2E8BCBF-8D2C-4C7D-9B5C-D45C1CB6F17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33" name="Group 132">
            <a:extLst>
              <a:ext uri="{FF2B5EF4-FFF2-40B4-BE49-F238E27FC236}">
                <a16:creationId xmlns:a16="http://schemas.microsoft.com/office/drawing/2014/main" id="{C45A8388-86B6-45A7-8D51-E1AC2F0A6A58}"/>
              </a:ext>
              <a:ext uri="{C183D7F6-B498-43B3-948B-1728B52AA6E4}">
                <adec:decorative xmlns:adec="http://schemas.microsoft.com/office/drawing/2017/decorative" val="1"/>
              </a:ext>
            </a:extLst>
          </p:cNvPr>
          <p:cNvGrpSpPr/>
          <p:nvPr/>
        </p:nvGrpSpPr>
        <p:grpSpPr>
          <a:xfrm>
            <a:off x="9589503" y="5388005"/>
            <a:ext cx="227911" cy="157737"/>
            <a:chOff x="10970984" y="5483094"/>
            <a:chExt cx="228091" cy="157862"/>
          </a:xfrm>
          <a:solidFill>
            <a:schemeClr val="bg2"/>
          </a:solidFill>
        </p:grpSpPr>
        <p:sp>
          <p:nvSpPr>
            <p:cNvPr id="134" name="Rectangle 133">
              <a:extLst>
                <a:ext uri="{FF2B5EF4-FFF2-40B4-BE49-F238E27FC236}">
                  <a16:creationId xmlns:a16="http://schemas.microsoft.com/office/drawing/2014/main" id="{9904BB0D-9A0F-4E89-A3C2-09D20B15A890}"/>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5" name="Graphic 50" descr="Diploma">
              <a:extLst>
                <a:ext uri="{FF2B5EF4-FFF2-40B4-BE49-F238E27FC236}">
                  <a16:creationId xmlns:a16="http://schemas.microsoft.com/office/drawing/2014/main" id="{1C5EEB2C-4D82-4475-9F1A-DF183C60B33F}"/>
                </a:ext>
              </a:extLst>
            </p:cNvPr>
            <p:cNvGrpSpPr/>
            <p:nvPr/>
          </p:nvGrpSpPr>
          <p:grpSpPr>
            <a:xfrm>
              <a:off x="10970984" y="5483094"/>
              <a:ext cx="228091" cy="157862"/>
              <a:chOff x="5315459" y="3004617"/>
              <a:chExt cx="742950" cy="514350"/>
            </a:xfrm>
            <a:grpFill/>
          </p:grpSpPr>
          <p:sp>
            <p:nvSpPr>
              <p:cNvPr id="136" name="Freeform: Shape 135">
                <a:extLst>
                  <a:ext uri="{FF2B5EF4-FFF2-40B4-BE49-F238E27FC236}">
                    <a16:creationId xmlns:a16="http://schemas.microsoft.com/office/drawing/2014/main" id="{9043734A-1F16-44D0-9278-D22171F69BC0}"/>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7" name="Freeform: Shape 136">
                <a:extLst>
                  <a:ext uri="{FF2B5EF4-FFF2-40B4-BE49-F238E27FC236}">
                    <a16:creationId xmlns:a16="http://schemas.microsoft.com/office/drawing/2014/main" id="{C2CE4944-BAB6-4397-967B-D28CDE17C9DF}"/>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8" name="Freeform: Shape 137">
                <a:extLst>
                  <a:ext uri="{FF2B5EF4-FFF2-40B4-BE49-F238E27FC236}">
                    <a16:creationId xmlns:a16="http://schemas.microsoft.com/office/drawing/2014/main" id="{26859337-5F9D-421D-8712-E73D361A1EAC}"/>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39" name="Freeform: Shape 138">
                <a:extLst>
                  <a:ext uri="{FF2B5EF4-FFF2-40B4-BE49-F238E27FC236}">
                    <a16:creationId xmlns:a16="http://schemas.microsoft.com/office/drawing/2014/main" id="{485FA5FF-1687-44A2-A8BC-B520DEB70486}"/>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0" name="Freeform: Shape 139">
                <a:extLst>
                  <a:ext uri="{FF2B5EF4-FFF2-40B4-BE49-F238E27FC236}">
                    <a16:creationId xmlns:a16="http://schemas.microsoft.com/office/drawing/2014/main" id="{BAFF951B-5614-444D-8C1F-DA8D955C4D0A}"/>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41" name="Group 140">
            <a:extLst>
              <a:ext uri="{FF2B5EF4-FFF2-40B4-BE49-F238E27FC236}">
                <a16:creationId xmlns:a16="http://schemas.microsoft.com/office/drawing/2014/main" id="{22C47AF0-F569-4973-A50E-44596EC14B1E}"/>
              </a:ext>
              <a:ext uri="{C183D7F6-B498-43B3-948B-1728B52AA6E4}">
                <adec:decorative xmlns:adec="http://schemas.microsoft.com/office/drawing/2017/decorative" val="1"/>
              </a:ext>
            </a:extLst>
          </p:cNvPr>
          <p:cNvGrpSpPr/>
          <p:nvPr/>
        </p:nvGrpSpPr>
        <p:grpSpPr>
          <a:xfrm>
            <a:off x="10241727" y="5388005"/>
            <a:ext cx="227911" cy="157737"/>
            <a:chOff x="10970984" y="5483094"/>
            <a:chExt cx="228091" cy="157862"/>
          </a:xfrm>
          <a:solidFill>
            <a:schemeClr val="bg2"/>
          </a:solidFill>
        </p:grpSpPr>
        <p:sp>
          <p:nvSpPr>
            <p:cNvPr id="142" name="Rectangle 141">
              <a:extLst>
                <a:ext uri="{FF2B5EF4-FFF2-40B4-BE49-F238E27FC236}">
                  <a16:creationId xmlns:a16="http://schemas.microsoft.com/office/drawing/2014/main" id="{49037791-17AA-4AB8-A6F0-CA7BD9844BFD}"/>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43" name="Graphic 50" descr="Diploma">
              <a:extLst>
                <a:ext uri="{FF2B5EF4-FFF2-40B4-BE49-F238E27FC236}">
                  <a16:creationId xmlns:a16="http://schemas.microsoft.com/office/drawing/2014/main" id="{B88E8432-C7CD-4E4B-A2A4-92013B5D1959}"/>
                </a:ext>
              </a:extLst>
            </p:cNvPr>
            <p:cNvGrpSpPr/>
            <p:nvPr/>
          </p:nvGrpSpPr>
          <p:grpSpPr>
            <a:xfrm>
              <a:off x="10970984" y="5483094"/>
              <a:ext cx="228091" cy="157862"/>
              <a:chOff x="5315459" y="3004617"/>
              <a:chExt cx="742950" cy="514350"/>
            </a:xfrm>
            <a:grpFill/>
          </p:grpSpPr>
          <p:sp>
            <p:nvSpPr>
              <p:cNvPr id="144" name="Freeform: Shape 143">
                <a:extLst>
                  <a:ext uri="{FF2B5EF4-FFF2-40B4-BE49-F238E27FC236}">
                    <a16:creationId xmlns:a16="http://schemas.microsoft.com/office/drawing/2014/main" id="{D9ED3DD4-9514-4554-BE64-F6372DFF494F}"/>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5" name="Freeform: Shape 144">
                <a:extLst>
                  <a:ext uri="{FF2B5EF4-FFF2-40B4-BE49-F238E27FC236}">
                    <a16:creationId xmlns:a16="http://schemas.microsoft.com/office/drawing/2014/main" id="{39A24575-B2DF-4A8A-8727-36348A8316C4}"/>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6" name="Freeform: Shape 145">
                <a:extLst>
                  <a:ext uri="{FF2B5EF4-FFF2-40B4-BE49-F238E27FC236}">
                    <a16:creationId xmlns:a16="http://schemas.microsoft.com/office/drawing/2014/main" id="{9EBE6EBF-ABD6-4734-9122-0ADB4EB16EAB}"/>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7" name="Freeform: Shape 146">
                <a:extLst>
                  <a:ext uri="{FF2B5EF4-FFF2-40B4-BE49-F238E27FC236}">
                    <a16:creationId xmlns:a16="http://schemas.microsoft.com/office/drawing/2014/main" id="{CFEA7B16-7979-40B2-BD30-B1BD72332E0F}"/>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148" name="Freeform: Shape 147">
                <a:extLst>
                  <a:ext uri="{FF2B5EF4-FFF2-40B4-BE49-F238E27FC236}">
                    <a16:creationId xmlns:a16="http://schemas.microsoft.com/office/drawing/2014/main" id="{76441481-49DA-4224-918A-6365A696CE1D}"/>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grpSp>
        <p:nvGrpSpPr>
          <p:cNvPr id="149" name="Group 148">
            <a:extLst>
              <a:ext uri="{FF2B5EF4-FFF2-40B4-BE49-F238E27FC236}">
                <a16:creationId xmlns:a16="http://schemas.microsoft.com/office/drawing/2014/main" id="{3D22F330-6D74-4E01-9B20-725A1DA93736}"/>
              </a:ext>
              <a:ext uri="{C183D7F6-B498-43B3-948B-1728B52AA6E4}">
                <adec:decorative xmlns:adec="http://schemas.microsoft.com/office/drawing/2017/decorative" val="1"/>
              </a:ext>
            </a:extLst>
          </p:cNvPr>
          <p:cNvGrpSpPr/>
          <p:nvPr/>
        </p:nvGrpSpPr>
        <p:grpSpPr>
          <a:xfrm>
            <a:off x="9154347" y="3092118"/>
            <a:ext cx="990043" cy="678773"/>
            <a:chOff x="9793096" y="3283426"/>
            <a:chExt cx="990828" cy="679313"/>
          </a:xfrm>
        </p:grpSpPr>
        <p:sp>
          <p:nvSpPr>
            <p:cNvPr id="150" name="Rectangle 149">
              <a:extLst>
                <a:ext uri="{FF2B5EF4-FFF2-40B4-BE49-F238E27FC236}">
                  <a16:creationId xmlns:a16="http://schemas.microsoft.com/office/drawing/2014/main" id="{9D0D5508-4DE5-40AC-93E8-06E4BD3E2C7D}"/>
                </a:ext>
              </a:extLst>
            </p:cNvPr>
            <p:cNvSpPr/>
            <p:nvPr/>
          </p:nvSpPr>
          <p:spPr>
            <a:xfrm>
              <a:off x="9793096" y="3722833"/>
              <a:ext cx="990828"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Ledger view</a:t>
              </a:r>
            </a:p>
          </p:txBody>
        </p:sp>
        <p:grpSp>
          <p:nvGrpSpPr>
            <p:cNvPr id="151" name="Group 150">
              <a:extLst>
                <a:ext uri="{FF2B5EF4-FFF2-40B4-BE49-F238E27FC236}">
                  <a16:creationId xmlns:a16="http://schemas.microsoft.com/office/drawing/2014/main" id="{39111A5D-2A09-485D-B0A9-811870656DB8}"/>
                </a:ext>
              </a:extLst>
            </p:cNvPr>
            <p:cNvGrpSpPr/>
            <p:nvPr/>
          </p:nvGrpSpPr>
          <p:grpSpPr>
            <a:xfrm>
              <a:off x="9946402" y="3283426"/>
              <a:ext cx="692021" cy="438867"/>
              <a:chOff x="10861085" y="3544414"/>
              <a:chExt cx="692021" cy="438867"/>
            </a:xfrm>
          </p:grpSpPr>
          <p:sp>
            <p:nvSpPr>
              <p:cNvPr id="152" name="Rectangle 151">
                <a:extLst>
                  <a:ext uri="{FF2B5EF4-FFF2-40B4-BE49-F238E27FC236}">
                    <a16:creationId xmlns:a16="http://schemas.microsoft.com/office/drawing/2014/main" id="{99E52017-B6ED-4E32-87A8-606446FD439F}"/>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3" name="Rectangle 152">
                <a:extLst>
                  <a:ext uri="{FF2B5EF4-FFF2-40B4-BE49-F238E27FC236}">
                    <a16:creationId xmlns:a16="http://schemas.microsoft.com/office/drawing/2014/main" id="{53826523-4E62-46F8-B1ED-F651E2DAF5E0}"/>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4" name="Rectangle 153">
                <a:extLst>
                  <a:ext uri="{FF2B5EF4-FFF2-40B4-BE49-F238E27FC236}">
                    <a16:creationId xmlns:a16="http://schemas.microsoft.com/office/drawing/2014/main" id="{DA53C2F1-1F97-47DC-ADA5-4816BAE1C591}"/>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5" name="Rectangle 154">
                <a:extLst>
                  <a:ext uri="{FF2B5EF4-FFF2-40B4-BE49-F238E27FC236}">
                    <a16:creationId xmlns:a16="http://schemas.microsoft.com/office/drawing/2014/main" id="{1A3F78B0-B60F-4237-84E7-1B4779551BAF}"/>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6" name="Rectangle 155">
                <a:extLst>
                  <a:ext uri="{FF2B5EF4-FFF2-40B4-BE49-F238E27FC236}">
                    <a16:creationId xmlns:a16="http://schemas.microsoft.com/office/drawing/2014/main" id="{D655C3CC-A218-44C6-A7EC-B0C4CFAD8C6C}"/>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7" name="Rectangle 156">
                <a:extLst>
                  <a:ext uri="{FF2B5EF4-FFF2-40B4-BE49-F238E27FC236}">
                    <a16:creationId xmlns:a16="http://schemas.microsoft.com/office/drawing/2014/main" id="{D1FF2764-CE17-44AC-991E-3C92193B2A02}"/>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8" name="Rectangle 157">
                <a:extLst>
                  <a:ext uri="{FF2B5EF4-FFF2-40B4-BE49-F238E27FC236}">
                    <a16:creationId xmlns:a16="http://schemas.microsoft.com/office/drawing/2014/main" id="{AC0645C6-1152-4870-9CF1-A3E3E736D2B4}"/>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59" name="Rectangle 158">
                <a:extLst>
                  <a:ext uri="{FF2B5EF4-FFF2-40B4-BE49-F238E27FC236}">
                    <a16:creationId xmlns:a16="http://schemas.microsoft.com/office/drawing/2014/main" id="{77218C85-0A2E-4FC4-BB33-FA476E3CE0EA}"/>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0" name="Rectangle 159">
                <a:extLst>
                  <a:ext uri="{FF2B5EF4-FFF2-40B4-BE49-F238E27FC236}">
                    <a16:creationId xmlns:a16="http://schemas.microsoft.com/office/drawing/2014/main" id="{7D400B1A-F813-48C9-A658-EBAA8F8A10A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1" name="Rectangle 160">
                <a:extLst>
                  <a:ext uri="{FF2B5EF4-FFF2-40B4-BE49-F238E27FC236}">
                    <a16:creationId xmlns:a16="http://schemas.microsoft.com/office/drawing/2014/main" id="{B6F79907-FF2C-4C96-B692-C95AFFE5298E}"/>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2" name="Rectangle 161">
                <a:extLst>
                  <a:ext uri="{FF2B5EF4-FFF2-40B4-BE49-F238E27FC236}">
                    <a16:creationId xmlns:a16="http://schemas.microsoft.com/office/drawing/2014/main" id="{0C7B5D78-4E1A-4B00-BDE6-581CD3C0768E}"/>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3" name="Rectangle 162">
                <a:extLst>
                  <a:ext uri="{FF2B5EF4-FFF2-40B4-BE49-F238E27FC236}">
                    <a16:creationId xmlns:a16="http://schemas.microsoft.com/office/drawing/2014/main" id="{80BC70DC-2694-4569-9BE3-9B76FFE181DD}"/>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4" name="Rectangle 163">
                <a:extLst>
                  <a:ext uri="{FF2B5EF4-FFF2-40B4-BE49-F238E27FC236}">
                    <a16:creationId xmlns:a16="http://schemas.microsoft.com/office/drawing/2014/main" id="{62CF9391-E11C-40AE-ABC5-CA67E2E5D3AF}"/>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5" name="Rectangle 164">
                <a:extLst>
                  <a:ext uri="{FF2B5EF4-FFF2-40B4-BE49-F238E27FC236}">
                    <a16:creationId xmlns:a16="http://schemas.microsoft.com/office/drawing/2014/main" id="{1007446B-AFE5-473E-B4CD-293CF6CFC0AE}"/>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6" name="Rectangle 165">
                <a:extLst>
                  <a:ext uri="{FF2B5EF4-FFF2-40B4-BE49-F238E27FC236}">
                    <a16:creationId xmlns:a16="http://schemas.microsoft.com/office/drawing/2014/main" id="{1F3B4191-9127-4C03-BF27-953B0A5EB71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7" name="Rectangle 166">
                <a:extLst>
                  <a:ext uri="{FF2B5EF4-FFF2-40B4-BE49-F238E27FC236}">
                    <a16:creationId xmlns:a16="http://schemas.microsoft.com/office/drawing/2014/main" id="{CF81DFE7-7F3C-4111-A70F-AA6B710336A5}"/>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8" name="Rectangle 167">
                <a:extLst>
                  <a:ext uri="{FF2B5EF4-FFF2-40B4-BE49-F238E27FC236}">
                    <a16:creationId xmlns:a16="http://schemas.microsoft.com/office/drawing/2014/main" id="{CC71E581-7978-4F52-8357-29A1CC629DAA}"/>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69" name="Rectangle 168">
                <a:extLst>
                  <a:ext uri="{FF2B5EF4-FFF2-40B4-BE49-F238E27FC236}">
                    <a16:creationId xmlns:a16="http://schemas.microsoft.com/office/drawing/2014/main" id="{32829B4F-5AF9-4EC2-9288-7F5D1FC3E74A}"/>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0" name="Rectangle 169">
                <a:extLst>
                  <a:ext uri="{FF2B5EF4-FFF2-40B4-BE49-F238E27FC236}">
                    <a16:creationId xmlns:a16="http://schemas.microsoft.com/office/drawing/2014/main" id="{6E2220D0-2BBC-4A48-B6A6-EE641C763F4F}"/>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1" name="Rectangle 170">
                <a:extLst>
                  <a:ext uri="{FF2B5EF4-FFF2-40B4-BE49-F238E27FC236}">
                    <a16:creationId xmlns:a16="http://schemas.microsoft.com/office/drawing/2014/main" id="{590C7A6C-04BD-4781-ABF9-05950E8E85B6}"/>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2" name="Rectangle 171">
                <a:extLst>
                  <a:ext uri="{FF2B5EF4-FFF2-40B4-BE49-F238E27FC236}">
                    <a16:creationId xmlns:a16="http://schemas.microsoft.com/office/drawing/2014/main" id="{4F4B45E0-8E99-48C3-BE19-B359DD78C099}"/>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3" name="Rectangle 172">
                <a:extLst>
                  <a:ext uri="{FF2B5EF4-FFF2-40B4-BE49-F238E27FC236}">
                    <a16:creationId xmlns:a16="http://schemas.microsoft.com/office/drawing/2014/main" id="{676F952B-3223-490C-AC24-EE8174B34013}"/>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4" name="Rectangle 173">
                <a:extLst>
                  <a:ext uri="{FF2B5EF4-FFF2-40B4-BE49-F238E27FC236}">
                    <a16:creationId xmlns:a16="http://schemas.microsoft.com/office/drawing/2014/main" id="{C64C0782-0853-4B56-B09E-F46952A44B41}"/>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5" name="Rectangle 174">
                <a:extLst>
                  <a:ext uri="{FF2B5EF4-FFF2-40B4-BE49-F238E27FC236}">
                    <a16:creationId xmlns:a16="http://schemas.microsoft.com/office/drawing/2014/main" id="{FFB3A14C-F5E2-46B3-A537-C512ADADD48B}"/>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6" name="Rectangle 175">
                <a:extLst>
                  <a:ext uri="{FF2B5EF4-FFF2-40B4-BE49-F238E27FC236}">
                    <a16:creationId xmlns:a16="http://schemas.microsoft.com/office/drawing/2014/main" id="{86CC29D1-0488-4DCD-B900-62D0A67F339B}"/>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7" name="Rectangle 176">
                <a:extLst>
                  <a:ext uri="{FF2B5EF4-FFF2-40B4-BE49-F238E27FC236}">
                    <a16:creationId xmlns:a16="http://schemas.microsoft.com/office/drawing/2014/main" id="{71D9F0B1-059E-43A1-B950-2102EA872C6E}"/>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8" name="Rectangle 177">
                <a:extLst>
                  <a:ext uri="{FF2B5EF4-FFF2-40B4-BE49-F238E27FC236}">
                    <a16:creationId xmlns:a16="http://schemas.microsoft.com/office/drawing/2014/main" id="{A2D2313D-CB3D-41D4-86E9-EEA2882A5DAA}"/>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79" name="Rectangle 178">
                <a:extLst>
                  <a:ext uri="{FF2B5EF4-FFF2-40B4-BE49-F238E27FC236}">
                    <a16:creationId xmlns:a16="http://schemas.microsoft.com/office/drawing/2014/main" id="{A51B5486-600E-4E31-8F60-1B32CC546C23}"/>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0" name="Rectangle 179">
                <a:extLst>
                  <a:ext uri="{FF2B5EF4-FFF2-40B4-BE49-F238E27FC236}">
                    <a16:creationId xmlns:a16="http://schemas.microsoft.com/office/drawing/2014/main" id="{5391884C-9D39-4492-BAEA-529C7A9CC04F}"/>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1" name="Rectangle 180">
                <a:extLst>
                  <a:ext uri="{FF2B5EF4-FFF2-40B4-BE49-F238E27FC236}">
                    <a16:creationId xmlns:a16="http://schemas.microsoft.com/office/drawing/2014/main" id="{B99CCB34-AC7C-4600-AC9D-451C8859847F}"/>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2" name="Rectangle 181">
                <a:extLst>
                  <a:ext uri="{FF2B5EF4-FFF2-40B4-BE49-F238E27FC236}">
                    <a16:creationId xmlns:a16="http://schemas.microsoft.com/office/drawing/2014/main" id="{A29A33A3-C0CC-4419-BA6F-B39707099BDC}"/>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3" name="Rectangle 182">
                <a:extLst>
                  <a:ext uri="{FF2B5EF4-FFF2-40B4-BE49-F238E27FC236}">
                    <a16:creationId xmlns:a16="http://schemas.microsoft.com/office/drawing/2014/main" id="{1EB8737A-FE3E-4502-9DBC-8F6F797794DA}"/>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4" name="Rectangle 183">
                <a:extLst>
                  <a:ext uri="{FF2B5EF4-FFF2-40B4-BE49-F238E27FC236}">
                    <a16:creationId xmlns:a16="http://schemas.microsoft.com/office/drawing/2014/main" id="{082D42B4-0193-46BD-A433-D6ADCD323ABA}"/>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5" name="Rectangle 184">
                <a:extLst>
                  <a:ext uri="{FF2B5EF4-FFF2-40B4-BE49-F238E27FC236}">
                    <a16:creationId xmlns:a16="http://schemas.microsoft.com/office/drawing/2014/main" id="{14C2A5C0-427C-4EBB-BA61-7F895B52D856}"/>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6" name="Rectangle 185">
                <a:extLst>
                  <a:ext uri="{FF2B5EF4-FFF2-40B4-BE49-F238E27FC236}">
                    <a16:creationId xmlns:a16="http://schemas.microsoft.com/office/drawing/2014/main" id="{E8718B80-41D4-4156-86BB-6D1F10A20FD7}"/>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7" name="Rectangle 186">
                <a:extLst>
                  <a:ext uri="{FF2B5EF4-FFF2-40B4-BE49-F238E27FC236}">
                    <a16:creationId xmlns:a16="http://schemas.microsoft.com/office/drawing/2014/main" id="{0D72F618-2466-483C-90E3-8C20C4565B4E}"/>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8" name="Rectangle 187">
                <a:extLst>
                  <a:ext uri="{FF2B5EF4-FFF2-40B4-BE49-F238E27FC236}">
                    <a16:creationId xmlns:a16="http://schemas.microsoft.com/office/drawing/2014/main" id="{82551335-25F9-4413-9D9D-CAC7BCE85D36}"/>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89" name="Rectangle 188">
                <a:extLst>
                  <a:ext uri="{FF2B5EF4-FFF2-40B4-BE49-F238E27FC236}">
                    <a16:creationId xmlns:a16="http://schemas.microsoft.com/office/drawing/2014/main" id="{FB0378E1-5360-494D-BC22-726C2E02E4C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0" name="Rectangle 189">
                <a:extLst>
                  <a:ext uri="{FF2B5EF4-FFF2-40B4-BE49-F238E27FC236}">
                    <a16:creationId xmlns:a16="http://schemas.microsoft.com/office/drawing/2014/main" id="{36AB0470-0E8E-40DF-986A-9B6D8C71EE20}"/>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1" name="Rectangle 190">
                <a:extLst>
                  <a:ext uri="{FF2B5EF4-FFF2-40B4-BE49-F238E27FC236}">
                    <a16:creationId xmlns:a16="http://schemas.microsoft.com/office/drawing/2014/main" id="{0FDC8E7E-2F2D-4ECC-8978-B56374A56DA6}"/>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2" name="Rectangle 191">
                <a:extLst>
                  <a:ext uri="{FF2B5EF4-FFF2-40B4-BE49-F238E27FC236}">
                    <a16:creationId xmlns:a16="http://schemas.microsoft.com/office/drawing/2014/main" id="{06FA4DBE-468D-45CF-BDC3-098C9C99E1C2}"/>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3" name="Rectangle 192">
                <a:extLst>
                  <a:ext uri="{FF2B5EF4-FFF2-40B4-BE49-F238E27FC236}">
                    <a16:creationId xmlns:a16="http://schemas.microsoft.com/office/drawing/2014/main" id="{6D3F5D03-D7FF-45E8-8572-C3C8822FA6E4}"/>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4" name="Rectangle 193">
                <a:extLst>
                  <a:ext uri="{FF2B5EF4-FFF2-40B4-BE49-F238E27FC236}">
                    <a16:creationId xmlns:a16="http://schemas.microsoft.com/office/drawing/2014/main" id="{E56C391A-0F8B-4A75-B374-553AB168E9E4}"/>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5" name="Rectangle 194">
                <a:extLst>
                  <a:ext uri="{FF2B5EF4-FFF2-40B4-BE49-F238E27FC236}">
                    <a16:creationId xmlns:a16="http://schemas.microsoft.com/office/drawing/2014/main" id="{A93BE53E-57E3-4C28-BBCA-08C07299C535}"/>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196" name="Rectangle 195">
                <a:extLst>
                  <a:ext uri="{FF2B5EF4-FFF2-40B4-BE49-F238E27FC236}">
                    <a16:creationId xmlns:a16="http://schemas.microsoft.com/office/drawing/2014/main" id="{8E8F0560-00A3-45D3-B304-2F7779C38575}"/>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grpSp>
      </p:grpSp>
      <p:grpSp>
        <p:nvGrpSpPr>
          <p:cNvPr id="197" name="Group 196">
            <a:extLst>
              <a:ext uri="{FF2B5EF4-FFF2-40B4-BE49-F238E27FC236}">
                <a16:creationId xmlns:a16="http://schemas.microsoft.com/office/drawing/2014/main" id="{2ECA8170-7C9B-4364-82A0-A7770471FDC0}"/>
              </a:ext>
              <a:ext uri="{C183D7F6-B498-43B3-948B-1728B52AA6E4}">
                <adec:decorative xmlns:adec="http://schemas.microsoft.com/office/drawing/2017/decorative" val="1"/>
              </a:ext>
            </a:extLst>
          </p:cNvPr>
          <p:cNvGrpSpPr/>
          <p:nvPr/>
        </p:nvGrpSpPr>
        <p:grpSpPr>
          <a:xfrm>
            <a:off x="8138207" y="2689351"/>
            <a:ext cx="549703" cy="577328"/>
            <a:chOff x="8582138" y="2805988"/>
            <a:chExt cx="913359" cy="882277"/>
          </a:xfrm>
        </p:grpSpPr>
        <p:pic>
          <p:nvPicPr>
            <p:cNvPr id="198" name="Graphic 197">
              <a:extLst>
                <a:ext uri="{FF2B5EF4-FFF2-40B4-BE49-F238E27FC236}">
                  <a16:creationId xmlns:a16="http://schemas.microsoft.com/office/drawing/2014/main" id="{BF3D611C-D400-4F32-B641-2564BE0D46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82138" y="2805988"/>
              <a:ext cx="786525" cy="723992"/>
            </a:xfrm>
            <a:prstGeom prst="rect">
              <a:avLst/>
            </a:prstGeom>
          </p:spPr>
        </p:pic>
        <p:pic>
          <p:nvPicPr>
            <p:cNvPr id="199" name="Graphic 198">
              <a:extLst>
                <a:ext uri="{FF2B5EF4-FFF2-40B4-BE49-F238E27FC236}">
                  <a16:creationId xmlns:a16="http://schemas.microsoft.com/office/drawing/2014/main" id="{BEA3654E-4B10-42C1-9238-91937B1961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085085" y="3327880"/>
              <a:ext cx="410412" cy="360385"/>
            </a:xfrm>
            <a:prstGeom prst="rect">
              <a:avLst/>
            </a:prstGeom>
          </p:spPr>
        </p:pic>
      </p:grpSp>
      <p:cxnSp>
        <p:nvCxnSpPr>
          <p:cNvPr id="200" name="Connector: Elbow 199">
            <a:extLst>
              <a:ext uri="{FF2B5EF4-FFF2-40B4-BE49-F238E27FC236}">
                <a16:creationId xmlns:a16="http://schemas.microsoft.com/office/drawing/2014/main" id="{62488091-5711-4FA3-BEA9-26A9574B0166}"/>
              </a:ext>
              <a:ext uri="{C183D7F6-B498-43B3-948B-1728B52AA6E4}">
                <adec:decorative xmlns:adec="http://schemas.microsoft.com/office/drawing/2017/decorative" val="1"/>
              </a:ext>
            </a:extLst>
          </p:cNvPr>
          <p:cNvCxnSpPr>
            <a:cxnSpLocks/>
            <a:endCxn id="152" idx="1"/>
          </p:cNvCxnSpPr>
          <p:nvPr/>
        </p:nvCxnSpPr>
        <p:spPr>
          <a:xfrm rot="5400000" flipH="1" flipV="1">
            <a:off x="8735831" y="3600177"/>
            <a:ext cx="860501" cy="282900"/>
          </a:xfrm>
          <a:prstGeom prst="bentConnector2">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cxnSp>
        <p:nvCxnSpPr>
          <p:cNvPr id="201" name="Connector: Elbow 200">
            <a:extLst>
              <a:ext uri="{FF2B5EF4-FFF2-40B4-BE49-F238E27FC236}">
                <a16:creationId xmlns:a16="http://schemas.microsoft.com/office/drawing/2014/main" id="{A149ED45-D751-4FBE-BDD1-A95380152B02}"/>
              </a:ext>
              <a:ext uri="{C183D7F6-B498-43B3-948B-1728B52AA6E4}">
                <adec:decorative xmlns:adec="http://schemas.microsoft.com/office/drawing/2017/decorative" val="1"/>
              </a:ext>
            </a:extLst>
          </p:cNvPr>
          <p:cNvCxnSpPr>
            <a:cxnSpLocks/>
            <a:endCxn id="152" idx="3"/>
          </p:cNvCxnSpPr>
          <p:nvPr/>
        </p:nvCxnSpPr>
        <p:spPr>
          <a:xfrm rot="16200000" flipV="1">
            <a:off x="9746978" y="3563401"/>
            <a:ext cx="860497" cy="356448"/>
          </a:xfrm>
          <a:prstGeom prst="bentConnector2">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sp>
        <p:nvSpPr>
          <p:cNvPr id="202" name="Rectangle 201">
            <a:extLst>
              <a:ext uri="{FF2B5EF4-FFF2-40B4-BE49-F238E27FC236}">
                <a16:creationId xmlns:a16="http://schemas.microsoft.com/office/drawing/2014/main" id="{26D2C55B-BCA0-441A-BE82-CA579DEFD2A2}"/>
              </a:ext>
              <a:ext uri="{C183D7F6-B498-43B3-948B-1728B52AA6E4}">
                <adec:decorative xmlns:adec="http://schemas.microsoft.com/office/drawing/2017/decorative" val="1"/>
              </a:ext>
            </a:extLst>
          </p:cNvPr>
          <p:cNvSpPr/>
          <p:nvPr/>
        </p:nvSpPr>
        <p:spPr bwMode="auto">
          <a:xfrm>
            <a:off x="8821071" y="5306306"/>
            <a:ext cx="172422"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Rectangle 202">
            <a:extLst>
              <a:ext uri="{FF2B5EF4-FFF2-40B4-BE49-F238E27FC236}">
                <a16:creationId xmlns:a16="http://schemas.microsoft.com/office/drawing/2014/main" id="{A510317A-6DE0-4E6A-A19A-5A724FDE0FB9}"/>
              </a:ext>
              <a:ext uri="{C183D7F6-B498-43B3-948B-1728B52AA6E4}">
                <adec:decorative xmlns:adec="http://schemas.microsoft.com/office/drawing/2017/decorative" val="1"/>
              </a:ext>
            </a:extLst>
          </p:cNvPr>
          <p:cNvSpPr/>
          <p:nvPr/>
        </p:nvSpPr>
        <p:spPr bwMode="auto">
          <a:xfrm>
            <a:off x="9102009" y="5306306"/>
            <a:ext cx="172422" cy="826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204" name="Straight Arrow Connector 203">
            <a:extLst>
              <a:ext uri="{FF2B5EF4-FFF2-40B4-BE49-F238E27FC236}">
                <a16:creationId xmlns:a16="http://schemas.microsoft.com/office/drawing/2014/main" id="{B97059E1-0305-4172-8CDA-DBDAA5CAB50A}"/>
              </a:ext>
              <a:ext uri="{C183D7F6-B498-43B3-948B-1728B52AA6E4}">
                <adec:decorative xmlns:adec="http://schemas.microsoft.com/office/drawing/2017/decorative" val="1"/>
              </a:ext>
            </a:extLst>
          </p:cNvPr>
          <p:cNvCxnSpPr>
            <a:cxnSpLocks/>
            <a:endCxn id="104" idx="1"/>
          </p:cNvCxnSpPr>
          <p:nvPr/>
        </p:nvCxnSpPr>
        <p:spPr>
          <a:xfrm flipV="1">
            <a:off x="7702668" y="5516513"/>
            <a:ext cx="1121916" cy="2983"/>
          </a:xfrm>
          <a:prstGeom prst="straightConnector1">
            <a:avLst/>
          </a:prstGeom>
          <a:ln w="12700">
            <a:solidFill>
              <a:schemeClr val="accent2"/>
            </a:solidFill>
            <a:headEnd type="none"/>
            <a:tailEnd type="arrow" w="lg" len="med"/>
          </a:ln>
        </p:spPr>
        <p:style>
          <a:lnRef idx="1">
            <a:schemeClr val="accent3"/>
          </a:lnRef>
          <a:fillRef idx="0">
            <a:schemeClr val="accent3"/>
          </a:fillRef>
          <a:effectRef idx="0">
            <a:schemeClr val="accent3"/>
          </a:effectRef>
          <a:fontRef idx="minor">
            <a:schemeClr val="tx1"/>
          </a:fontRef>
        </p:style>
      </p:cxnSp>
      <p:grpSp>
        <p:nvGrpSpPr>
          <p:cNvPr id="205" name="Group 204">
            <a:extLst>
              <a:ext uri="{FF2B5EF4-FFF2-40B4-BE49-F238E27FC236}">
                <a16:creationId xmlns:a16="http://schemas.microsoft.com/office/drawing/2014/main" id="{43A3624C-4ED2-40D7-8663-08AD148E96C5}"/>
              </a:ext>
              <a:ext uri="{C183D7F6-B498-43B3-948B-1728B52AA6E4}">
                <adec:decorative xmlns:adec="http://schemas.microsoft.com/office/drawing/2017/decorative" val="1"/>
              </a:ext>
            </a:extLst>
          </p:cNvPr>
          <p:cNvGrpSpPr/>
          <p:nvPr/>
        </p:nvGrpSpPr>
        <p:grpSpPr>
          <a:xfrm>
            <a:off x="9843554" y="4171875"/>
            <a:ext cx="990043" cy="678773"/>
            <a:chOff x="9793096" y="3283426"/>
            <a:chExt cx="990828" cy="679313"/>
          </a:xfrm>
        </p:grpSpPr>
        <p:sp>
          <p:nvSpPr>
            <p:cNvPr id="206" name="Rectangle 205">
              <a:extLst>
                <a:ext uri="{FF2B5EF4-FFF2-40B4-BE49-F238E27FC236}">
                  <a16:creationId xmlns:a16="http://schemas.microsoft.com/office/drawing/2014/main" id="{1AB69F2C-6C60-43A3-AF96-0DAD77FAED54}"/>
                </a:ext>
              </a:extLst>
            </p:cNvPr>
            <p:cNvSpPr/>
            <p:nvPr/>
          </p:nvSpPr>
          <p:spPr>
            <a:xfrm>
              <a:off x="9793096" y="3722833"/>
              <a:ext cx="990828" cy="239906"/>
            </a:xfrm>
            <a:prstGeom prst="rect">
              <a:avLst/>
            </a:prstGeom>
          </p:spPr>
          <p:txBody>
            <a:bodyPr wrap="square">
              <a:spAutoFit/>
            </a:bodyPr>
            <a:lstStyle/>
            <a:p>
              <a:pPr algn="ctr" defTabSz="913588">
                <a:lnSpc>
                  <a:spcPct val="90000"/>
                </a:lnSpc>
                <a:spcAft>
                  <a:spcPts val="600"/>
                </a:spcAft>
              </a:pPr>
              <a:r>
                <a:rPr lang="en-US" sz="1077" dirty="0">
                  <a:solidFill>
                    <a:srgbClr val="0070C0"/>
                  </a:solidFill>
                  <a:latin typeface="Segoe UI Semibold" panose="020B0702040204020203" pitchFamily="34" charset="0"/>
                  <a:cs typeface="Segoe UI Semibold" panose="020B0702040204020203" pitchFamily="34" charset="0"/>
                </a:rPr>
                <a:t>History table</a:t>
              </a:r>
            </a:p>
          </p:txBody>
        </p:sp>
        <p:grpSp>
          <p:nvGrpSpPr>
            <p:cNvPr id="207" name="Group 206">
              <a:extLst>
                <a:ext uri="{FF2B5EF4-FFF2-40B4-BE49-F238E27FC236}">
                  <a16:creationId xmlns:a16="http://schemas.microsoft.com/office/drawing/2014/main" id="{D72319CC-426B-496F-B9E3-E1E034AF7AF2}"/>
                </a:ext>
              </a:extLst>
            </p:cNvPr>
            <p:cNvGrpSpPr/>
            <p:nvPr/>
          </p:nvGrpSpPr>
          <p:grpSpPr>
            <a:xfrm>
              <a:off x="9946402" y="3283426"/>
              <a:ext cx="692021" cy="438867"/>
              <a:chOff x="10861085" y="3544414"/>
              <a:chExt cx="692021" cy="438867"/>
            </a:xfrm>
          </p:grpSpPr>
          <p:sp>
            <p:nvSpPr>
              <p:cNvPr id="208" name="Rectangle 207">
                <a:extLst>
                  <a:ext uri="{FF2B5EF4-FFF2-40B4-BE49-F238E27FC236}">
                    <a16:creationId xmlns:a16="http://schemas.microsoft.com/office/drawing/2014/main" id="{FFD51B9B-E4F3-4B31-B074-F3F6BBD0A2EC}"/>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09" name="Rectangle 208">
                <a:extLst>
                  <a:ext uri="{FF2B5EF4-FFF2-40B4-BE49-F238E27FC236}">
                    <a16:creationId xmlns:a16="http://schemas.microsoft.com/office/drawing/2014/main" id="{FC1FB2C6-045E-49AC-8914-CED9A31E8403}"/>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0" name="Rectangle 209">
                <a:extLst>
                  <a:ext uri="{FF2B5EF4-FFF2-40B4-BE49-F238E27FC236}">
                    <a16:creationId xmlns:a16="http://schemas.microsoft.com/office/drawing/2014/main" id="{2280DCDE-09C6-435E-A021-9E249DF6222F}"/>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1" name="Rectangle 210">
                <a:extLst>
                  <a:ext uri="{FF2B5EF4-FFF2-40B4-BE49-F238E27FC236}">
                    <a16:creationId xmlns:a16="http://schemas.microsoft.com/office/drawing/2014/main" id="{D6953B74-8439-4798-A60A-1CA061DA82D5}"/>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2" name="Rectangle 211">
                <a:extLst>
                  <a:ext uri="{FF2B5EF4-FFF2-40B4-BE49-F238E27FC236}">
                    <a16:creationId xmlns:a16="http://schemas.microsoft.com/office/drawing/2014/main" id="{B110EE4C-6CEC-4CA1-9FFD-DAD8267BEC1D}"/>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3" name="Rectangle 212">
                <a:extLst>
                  <a:ext uri="{FF2B5EF4-FFF2-40B4-BE49-F238E27FC236}">
                    <a16:creationId xmlns:a16="http://schemas.microsoft.com/office/drawing/2014/main" id="{0C24A418-9338-4892-A17B-CC91ADEF89E4}"/>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4" name="Rectangle 213">
                <a:extLst>
                  <a:ext uri="{FF2B5EF4-FFF2-40B4-BE49-F238E27FC236}">
                    <a16:creationId xmlns:a16="http://schemas.microsoft.com/office/drawing/2014/main" id="{C79805D6-71C7-4C8B-B123-20E2FDE0ADF0}"/>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5" name="Rectangle 214">
                <a:extLst>
                  <a:ext uri="{FF2B5EF4-FFF2-40B4-BE49-F238E27FC236}">
                    <a16:creationId xmlns:a16="http://schemas.microsoft.com/office/drawing/2014/main" id="{9FEB1023-33E8-4DB7-92B6-1E57077836D6}"/>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6" name="Rectangle 215">
                <a:extLst>
                  <a:ext uri="{FF2B5EF4-FFF2-40B4-BE49-F238E27FC236}">
                    <a16:creationId xmlns:a16="http://schemas.microsoft.com/office/drawing/2014/main" id="{D0F83213-F27E-4D50-9C05-CE52EB12087C}"/>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7" name="Rectangle 216">
                <a:extLst>
                  <a:ext uri="{FF2B5EF4-FFF2-40B4-BE49-F238E27FC236}">
                    <a16:creationId xmlns:a16="http://schemas.microsoft.com/office/drawing/2014/main" id="{2019A7B1-A2ED-4780-88B1-40288C6F1C28}"/>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8" name="Rectangle 217">
                <a:extLst>
                  <a:ext uri="{FF2B5EF4-FFF2-40B4-BE49-F238E27FC236}">
                    <a16:creationId xmlns:a16="http://schemas.microsoft.com/office/drawing/2014/main" id="{4333FD6D-C6F4-4A75-8355-E6663F2632C3}"/>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19" name="Rectangle 218">
                <a:extLst>
                  <a:ext uri="{FF2B5EF4-FFF2-40B4-BE49-F238E27FC236}">
                    <a16:creationId xmlns:a16="http://schemas.microsoft.com/office/drawing/2014/main" id="{0B6CB8A1-4B3C-4CA5-954B-496683FECE0B}"/>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0" name="Rectangle 219">
                <a:extLst>
                  <a:ext uri="{FF2B5EF4-FFF2-40B4-BE49-F238E27FC236}">
                    <a16:creationId xmlns:a16="http://schemas.microsoft.com/office/drawing/2014/main" id="{1C01E71E-34A0-4301-8EA5-A2083130D5ED}"/>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1" name="Rectangle 220">
                <a:extLst>
                  <a:ext uri="{FF2B5EF4-FFF2-40B4-BE49-F238E27FC236}">
                    <a16:creationId xmlns:a16="http://schemas.microsoft.com/office/drawing/2014/main" id="{D1B9EB7E-70CE-434F-8D22-D89D13193FE9}"/>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2" name="Rectangle 221">
                <a:extLst>
                  <a:ext uri="{FF2B5EF4-FFF2-40B4-BE49-F238E27FC236}">
                    <a16:creationId xmlns:a16="http://schemas.microsoft.com/office/drawing/2014/main" id="{F35B166D-4B19-4258-AA68-C4545EC6767D}"/>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3" name="Rectangle 222">
                <a:extLst>
                  <a:ext uri="{FF2B5EF4-FFF2-40B4-BE49-F238E27FC236}">
                    <a16:creationId xmlns:a16="http://schemas.microsoft.com/office/drawing/2014/main" id="{0BE748A0-035F-49A5-82E5-8CD09756F6AB}"/>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4" name="Rectangle 223">
                <a:extLst>
                  <a:ext uri="{FF2B5EF4-FFF2-40B4-BE49-F238E27FC236}">
                    <a16:creationId xmlns:a16="http://schemas.microsoft.com/office/drawing/2014/main" id="{E5D56C14-C2AE-4332-B853-1F0AB49A70CF}"/>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5" name="Rectangle 224">
                <a:extLst>
                  <a:ext uri="{FF2B5EF4-FFF2-40B4-BE49-F238E27FC236}">
                    <a16:creationId xmlns:a16="http://schemas.microsoft.com/office/drawing/2014/main" id="{CD93AEC7-2EF9-43A5-BF35-2C975EA49D4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6" name="Rectangle 225">
                <a:extLst>
                  <a:ext uri="{FF2B5EF4-FFF2-40B4-BE49-F238E27FC236}">
                    <a16:creationId xmlns:a16="http://schemas.microsoft.com/office/drawing/2014/main" id="{BFD5C065-6C19-4372-8B86-D7D66F7D6ADC}"/>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7" name="Rectangle 226">
                <a:extLst>
                  <a:ext uri="{FF2B5EF4-FFF2-40B4-BE49-F238E27FC236}">
                    <a16:creationId xmlns:a16="http://schemas.microsoft.com/office/drawing/2014/main" id="{559E1F69-95F8-41EE-A323-F1A999F8D9FE}"/>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8" name="Rectangle 227">
                <a:extLst>
                  <a:ext uri="{FF2B5EF4-FFF2-40B4-BE49-F238E27FC236}">
                    <a16:creationId xmlns:a16="http://schemas.microsoft.com/office/drawing/2014/main" id="{2A7E4F32-B9D2-4FD3-9F1A-5A49A1DD5FC3}"/>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29" name="Rectangle 228">
                <a:extLst>
                  <a:ext uri="{FF2B5EF4-FFF2-40B4-BE49-F238E27FC236}">
                    <a16:creationId xmlns:a16="http://schemas.microsoft.com/office/drawing/2014/main" id="{1F601FA1-AE9E-45A5-A037-06912B27354E}"/>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0" name="Rectangle 229">
                <a:extLst>
                  <a:ext uri="{FF2B5EF4-FFF2-40B4-BE49-F238E27FC236}">
                    <a16:creationId xmlns:a16="http://schemas.microsoft.com/office/drawing/2014/main" id="{F076EED9-88BA-4F63-9EFB-2961F182F595}"/>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1" name="Rectangle 230">
                <a:extLst>
                  <a:ext uri="{FF2B5EF4-FFF2-40B4-BE49-F238E27FC236}">
                    <a16:creationId xmlns:a16="http://schemas.microsoft.com/office/drawing/2014/main" id="{C54A5EC9-964D-4BF0-9F50-86BB5E2D8A10}"/>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2" name="Rectangle 231">
                <a:extLst>
                  <a:ext uri="{FF2B5EF4-FFF2-40B4-BE49-F238E27FC236}">
                    <a16:creationId xmlns:a16="http://schemas.microsoft.com/office/drawing/2014/main" id="{C760F89C-10F6-4983-AFD9-C2E78E65AC2A}"/>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3" name="Rectangle 232">
                <a:extLst>
                  <a:ext uri="{FF2B5EF4-FFF2-40B4-BE49-F238E27FC236}">
                    <a16:creationId xmlns:a16="http://schemas.microsoft.com/office/drawing/2014/main" id="{AF029881-B6B3-49AF-8AFF-BCB4FF672198}"/>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4" name="Rectangle 233">
                <a:extLst>
                  <a:ext uri="{FF2B5EF4-FFF2-40B4-BE49-F238E27FC236}">
                    <a16:creationId xmlns:a16="http://schemas.microsoft.com/office/drawing/2014/main" id="{A5C0D71E-6E1B-4D5C-831E-3A76908DDD0B}"/>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5" name="Rectangle 234">
                <a:extLst>
                  <a:ext uri="{FF2B5EF4-FFF2-40B4-BE49-F238E27FC236}">
                    <a16:creationId xmlns:a16="http://schemas.microsoft.com/office/drawing/2014/main" id="{911C4501-B877-46F1-A4D9-6B07EC3C936A}"/>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6" name="Rectangle 235">
                <a:extLst>
                  <a:ext uri="{FF2B5EF4-FFF2-40B4-BE49-F238E27FC236}">
                    <a16:creationId xmlns:a16="http://schemas.microsoft.com/office/drawing/2014/main" id="{473BF656-A910-4F4D-94F8-5F6EE7BE72E6}"/>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7" name="Rectangle 236">
                <a:extLst>
                  <a:ext uri="{FF2B5EF4-FFF2-40B4-BE49-F238E27FC236}">
                    <a16:creationId xmlns:a16="http://schemas.microsoft.com/office/drawing/2014/main" id="{C0C27CB5-8F81-47B6-9BC4-E9FF22378003}"/>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8" name="Rectangle 237">
                <a:extLst>
                  <a:ext uri="{FF2B5EF4-FFF2-40B4-BE49-F238E27FC236}">
                    <a16:creationId xmlns:a16="http://schemas.microsoft.com/office/drawing/2014/main" id="{8B979A42-01AE-4C6D-8FAB-BEE1796EFA4F}"/>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39" name="Rectangle 238">
                <a:extLst>
                  <a:ext uri="{FF2B5EF4-FFF2-40B4-BE49-F238E27FC236}">
                    <a16:creationId xmlns:a16="http://schemas.microsoft.com/office/drawing/2014/main" id="{9E854982-E8BB-4E0A-A6A8-2F795AB5DA79}"/>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0" name="Rectangle 239">
                <a:extLst>
                  <a:ext uri="{FF2B5EF4-FFF2-40B4-BE49-F238E27FC236}">
                    <a16:creationId xmlns:a16="http://schemas.microsoft.com/office/drawing/2014/main" id="{A0A0A7F5-4693-42BB-BD20-E7D3E000EBA4}"/>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1" name="Rectangle 240">
                <a:extLst>
                  <a:ext uri="{FF2B5EF4-FFF2-40B4-BE49-F238E27FC236}">
                    <a16:creationId xmlns:a16="http://schemas.microsoft.com/office/drawing/2014/main" id="{496E20C1-F0B4-4FAE-A6D0-C470C4F7F748}"/>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2" name="Rectangle 241">
                <a:extLst>
                  <a:ext uri="{FF2B5EF4-FFF2-40B4-BE49-F238E27FC236}">
                    <a16:creationId xmlns:a16="http://schemas.microsoft.com/office/drawing/2014/main" id="{2AA05D6D-D5C4-4E7B-BB20-48F8653BDE2D}"/>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3" name="Rectangle 242">
                <a:extLst>
                  <a:ext uri="{FF2B5EF4-FFF2-40B4-BE49-F238E27FC236}">
                    <a16:creationId xmlns:a16="http://schemas.microsoft.com/office/drawing/2014/main" id="{C07329FB-AE11-463D-A3EA-7F8482DAFE85}"/>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4" name="Rectangle 243">
                <a:extLst>
                  <a:ext uri="{FF2B5EF4-FFF2-40B4-BE49-F238E27FC236}">
                    <a16:creationId xmlns:a16="http://schemas.microsoft.com/office/drawing/2014/main" id="{1B2C019D-1D2A-46A4-BB42-F495DB004125}"/>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5" name="Rectangle 244">
                <a:extLst>
                  <a:ext uri="{FF2B5EF4-FFF2-40B4-BE49-F238E27FC236}">
                    <a16:creationId xmlns:a16="http://schemas.microsoft.com/office/drawing/2014/main" id="{23B5368D-3F21-45DF-B38A-6BF22E8842A7}"/>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6" name="Rectangle 245">
                <a:extLst>
                  <a:ext uri="{FF2B5EF4-FFF2-40B4-BE49-F238E27FC236}">
                    <a16:creationId xmlns:a16="http://schemas.microsoft.com/office/drawing/2014/main" id="{6BBBCBE8-346E-46A6-8508-140CCCC99FAB}"/>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7" name="Rectangle 246">
                <a:extLst>
                  <a:ext uri="{FF2B5EF4-FFF2-40B4-BE49-F238E27FC236}">
                    <a16:creationId xmlns:a16="http://schemas.microsoft.com/office/drawing/2014/main" id="{45914484-8FEE-4366-A345-7EAC27C2A933}"/>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8" name="Rectangle 247">
                <a:extLst>
                  <a:ext uri="{FF2B5EF4-FFF2-40B4-BE49-F238E27FC236}">
                    <a16:creationId xmlns:a16="http://schemas.microsoft.com/office/drawing/2014/main" id="{9E06A948-ED72-42A9-BFF6-80A16A876565}"/>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49" name="Rectangle 248">
                <a:extLst>
                  <a:ext uri="{FF2B5EF4-FFF2-40B4-BE49-F238E27FC236}">
                    <a16:creationId xmlns:a16="http://schemas.microsoft.com/office/drawing/2014/main" id="{0D21D724-EC17-4E3C-91F9-42C9347466D4}"/>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0" name="Rectangle 249">
                <a:extLst>
                  <a:ext uri="{FF2B5EF4-FFF2-40B4-BE49-F238E27FC236}">
                    <a16:creationId xmlns:a16="http://schemas.microsoft.com/office/drawing/2014/main" id="{02BE159D-F9FD-4A65-94C2-7D04892F32FE}"/>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1" name="Rectangle 250">
                <a:extLst>
                  <a:ext uri="{FF2B5EF4-FFF2-40B4-BE49-F238E27FC236}">
                    <a16:creationId xmlns:a16="http://schemas.microsoft.com/office/drawing/2014/main" id="{9280BBBD-8146-48EB-A793-BCA9F690F9AA}"/>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sp>
            <p:nvSpPr>
              <p:cNvPr id="252" name="Rectangle 251">
                <a:extLst>
                  <a:ext uri="{FF2B5EF4-FFF2-40B4-BE49-F238E27FC236}">
                    <a16:creationId xmlns:a16="http://schemas.microsoft.com/office/drawing/2014/main" id="{C76B2B86-22A4-44BA-A60B-EE714A35D16C}"/>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solidFill>
                    <a:srgbClr val="0070C0"/>
                  </a:solidFill>
                  <a:latin typeface="Segoe UI Semilight"/>
                  <a:ea typeface="Segoe UI" pitchFamily="34" charset="0"/>
                  <a:cs typeface="Segoe UI" pitchFamily="34" charset="0"/>
                </a:endParaRPr>
              </a:p>
            </p:txBody>
          </p:sp>
        </p:grpSp>
      </p:grpSp>
      <p:grpSp>
        <p:nvGrpSpPr>
          <p:cNvPr id="253" name="Group 252">
            <a:extLst>
              <a:ext uri="{FF2B5EF4-FFF2-40B4-BE49-F238E27FC236}">
                <a16:creationId xmlns:a16="http://schemas.microsoft.com/office/drawing/2014/main" id="{127A93B0-6001-4D2C-A4D2-BF6A11820AE9}"/>
              </a:ext>
              <a:ext uri="{C183D7F6-B498-43B3-948B-1728B52AA6E4}">
                <adec:decorative xmlns:adec="http://schemas.microsoft.com/office/drawing/2017/decorative" val="1"/>
              </a:ext>
            </a:extLst>
          </p:cNvPr>
          <p:cNvGrpSpPr/>
          <p:nvPr/>
        </p:nvGrpSpPr>
        <p:grpSpPr>
          <a:xfrm>
            <a:off x="8615605" y="4171875"/>
            <a:ext cx="691473" cy="438516"/>
            <a:chOff x="10861085" y="3544414"/>
            <a:chExt cx="692021" cy="438867"/>
          </a:xfrm>
        </p:grpSpPr>
        <p:sp>
          <p:nvSpPr>
            <p:cNvPr id="254" name="Rectangle 253">
              <a:extLst>
                <a:ext uri="{FF2B5EF4-FFF2-40B4-BE49-F238E27FC236}">
                  <a16:creationId xmlns:a16="http://schemas.microsoft.com/office/drawing/2014/main" id="{25ABDE3C-6640-4778-A825-889E411E89B6}"/>
                </a:ext>
              </a:extLst>
            </p:cNvPr>
            <p:cNvSpPr/>
            <p:nvPr/>
          </p:nvSpPr>
          <p:spPr bwMode="auto">
            <a:xfrm>
              <a:off x="10861085" y="3544414"/>
              <a:ext cx="692021" cy="438867"/>
            </a:xfrm>
            <a:prstGeom prst="rect">
              <a:avLst/>
            </a:prstGeom>
            <a:solidFill>
              <a:schemeClr val="tx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5" name="Rectangle 254">
              <a:extLst>
                <a:ext uri="{FF2B5EF4-FFF2-40B4-BE49-F238E27FC236}">
                  <a16:creationId xmlns:a16="http://schemas.microsoft.com/office/drawing/2014/main" id="{79274805-A821-4D9B-BB8B-F54C52322C35}"/>
                </a:ext>
              </a:extLst>
            </p:cNvPr>
            <p:cNvSpPr/>
            <p:nvPr/>
          </p:nvSpPr>
          <p:spPr bwMode="auto">
            <a:xfrm>
              <a:off x="1088501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6" name="Rectangle 255">
              <a:extLst>
                <a:ext uri="{FF2B5EF4-FFF2-40B4-BE49-F238E27FC236}">
                  <a16:creationId xmlns:a16="http://schemas.microsoft.com/office/drawing/2014/main" id="{7D49F9F2-A4CE-40BC-B0C7-DB0165A42623}"/>
                </a:ext>
              </a:extLst>
            </p:cNvPr>
            <p:cNvSpPr/>
            <p:nvPr/>
          </p:nvSpPr>
          <p:spPr bwMode="auto">
            <a:xfrm>
              <a:off x="1088501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7" name="Rectangle 256">
              <a:extLst>
                <a:ext uri="{FF2B5EF4-FFF2-40B4-BE49-F238E27FC236}">
                  <a16:creationId xmlns:a16="http://schemas.microsoft.com/office/drawing/2014/main" id="{352E1AEE-8620-484C-A777-7A1B8C3D18DB}"/>
                </a:ext>
              </a:extLst>
            </p:cNvPr>
            <p:cNvSpPr/>
            <p:nvPr/>
          </p:nvSpPr>
          <p:spPr bwMode="auto">
            <a:xfrm>
              <a:off x="1088501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8" name="Rectangle 257">
              <a:extLst>
                <a:ext uri="{FF2B5EF4-FFF2-40B4-BE49-F238E27FC236}">
                  <a16:creationId xmlns:a16="http://schemas.microsoft.com/office/drawing/2014/main" id="{323EB2F7-0F8D-4E27-B373-E07C063CD9A5}"/>
                </a:ext>
              </a:extLst>
            </p:cNvPr>
            <p:cNvSpPr/>
            <p:nvPr/>
          </p:nvSpPr>
          <p:spPr bwMode="auto">
            <a:xfrm>
              <a:off x="1088501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59" name="Rectangle 258">
              <a:extLst>
                <a:ext uri="{FF2B5EF4-FFF2-40B4-BE49-F238E27FC236}">
                  <a16:creationId xmlns:a16="http://schemas.microsoft.com/office/drawing/2014/main" id="{FED928C9-9AF2-4B2A-BA5F-7CE05B4AEF18}"/>
                </a:ext>
              </a:extLst>
            </p:cNvPr>
            <p:cNvSpPr/>
            <p:nvPr/>
          </p:nvSpPr>
          <p:spPr bwMode="auto">
            <a:xfrm>
              <a:off x="1088501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0" name="Rectangle 259">
              <a:extLst>
                <a:ext uri="{FF2B5EF4-FFF2-40B4-BE49-F238E27FC236}">
                  <a16:creationId xmlns:a16="http://schemas.microsoft.com/office/drawing/2014/main" id="{AAC0EBAD-9DF0-4C3E-B0B2-FE6B6FE8F41D}"/>
                </a:ext>
              </a:extLst>
            </p:cNvPr>
            <p:cNvSpPr/>
            <p:nvPr/>
          </p:nvSpPr>
          <p:spPr bwMode="auto">
            <a:xfrm>
              <a:off x="1088501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1" name="Rectangle 260">
              <a:extLst>
                <a:ext uri="{FF2B5EF4-FFF2-40B4-BE49-F238E27FC236}">
                  <a16:creationId xmlns:a16="http://schemas.microsoft.com/office/drawing/2014/main" id="{5DA9CBE2-85D5-49F0-BB98-0CBB5C390BD1}"/>
                </a:ext>
              </a:extLst>
            </p:cNvPr>
            <p:cNvSpPr/>
            <p:nvPr/>
          </p:nvSpPr>
          <p:spPr bwMode="auto">
            <a:xfrm>
              <a:off x="11047496"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2" name="Rectangle 261">
              <a:extLst>
                <a:ext uri="{FF2B5EF4-FFF2-40B4-BE49-F238E27FC236}">
                  <a16:creationId xmlns:a16="http://schemas.microsoft.com/office/drawing/2014/main" id="{5BFE307C-BDF9-4977-8284-83E2BCC4D11D}"/>
                </a:ext>
              </a:extLst>
            </p:cNvPr>
            <p:cNvSpPr/>
            <p:nvPr/>
          </p:nvSpPr>
          <p:spPr bwMode="auto">
            <a:xfrm>
              <a:off x="11047496"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3" name="Rectangle 262">
              <a:extLst>
                <a:ext uri="{FF2B5EF4-FFF2-40B4-BE49-F238E27FC236}">
                  <a16:creationId xmlns:a16="http://schemas.microsoft.com/office/drawing/2014/main" id="{FB538FD8-19DE-4696-BE2E-360F01926E0C}"/>
                </a:ext>
              </a:extLst>
            </p:cNvPr>
            <p:cNvSpPr/>
            <p:nvPr/>
          </p:nvSpPr>
          <p:spPr bwMode="auto">
            <a:xfrm>
              <a:off x="11047496"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4" name="Rectangle 263">
              <a:extLst>
                <a:ext uri="{FF2B5EF4-FFF2-40B4-BE49-F238E27FC236}">
                  <a16:creationId xmlns:a16="http://schemas.microsoft.com/office/drawing/2014/main" id="{2761941C-D4B9-4B0C-81CB-75CCA2A71504}"/>
                </a:ext>
              </a:extLst>
            </p:cNvPr>
            <p:cNvSpPr/>
            <p:nvPr/>
          </p:nvSpPr>
          <p:spPr bwMode="auto">
            <a:xfrm>
              <a:off x="11047496"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5" name="Rectangle 264">
              <a:extLst>
                <a:ext uri="{FF2B5EF4-FFF2-40B4-BE49-F238E27FC236}">
                  <a16:creationId xmlns:a16="http://schemas.microsoft.com/office/drawing/2014/main" id="{2DD791BE-6E39-49F0-9F94-7F16DF08C7D5}"/>
                </a:ext>
              </a:extLst>
            </p:cNvPr>
            <p:cNvSpPr/>
            <p:nvPr/>
          </p:nvSpPr>
          <p:spPr bwMode="auto">
            <a:xfrm>
              <a:off x="11047496"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6" name="Rectangle 265">
              <a:extLst>
                <a:ext uri="{FF2B5EF4-FFF2-40B4-BE49-F238E27FC236}">
                  <a16:creationId xmlns:a16="http://schemas.microsoft.com/office/drawing/2014/main" id="{EF5747E3-E60E-4636-8DF4-6104A6353111}"/>
                </a:ext>
              </a:extLst>
            </p:cNvPr>
            <p:cNvSpPr/>
            <p:nvPr/>
          </p:nvSpPr>
          <p:spPr bwMode="auto">
            <a:xfrm>
              <a:off x="11047496"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7" name="Rectangle 266">
              <a:extLst>
                <a:ext uri="{FF2B5EF4-FFF2-40B4-BE49-F238E27FC236}">
                  <a16:creationId xmlns:a16="http://schemas.microsoft.com/office/drawing/2014/main" id="{6CB92737-9D76-4BC1-AF3E-FA9F72A4192B}"/>
                </a:ext>
              </a:extLst>
            </p:cNvPr>
            <p:cNvSpPr/>
            <p:nvPr/>
          </p:nvSpPr>
          <p:spPr bwMode="auto">
            <a:xfrm>
              <a:off x="11209983"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8" name="Rectangle 267">
              <a:extLst>
                <a:ext uri="{FF2B5EF4-FFF2-40B4-BE49-F238E27FC236}">
                  <a16:creationId xmlns:a16="http://schemas.microsoft.com/office/drawing/2014/main" id="{CB7BC191-3EAD-4265-86C0-BD11D38FBD93}"/>
                </a:ext>
              </a:extLst>
            </p:cNvPr>
            <p:cNvSpPr/>
            <p:nvPr/>
          </p:nvSpPr>
          <p:spPr bwMode="auto">
            <a:xfrm>
              <a:off x="11209983"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69" name="Rectangle 268">
              <a:extLst>
                <a:ext uri="{FF2B5EF4-FFF2-40B4-BE49-F238E27FC236}">
                  <a16:creationId xmlns:a16="http://schemas.microsoft.com/office/drawing/2014/main" id="{B95F8AA2-6F57-49E9-ACAD-B12622840C62}"/>
                </a:ext>
              </a:extLst>
            </p:cNvPr>
            <p:cNvSpPr/>
            <p:nvPr/>
          </p:nvSpPr>
          <p:spPr bwMode="auto">
            <a:xfrm>
              <a:off x="11209983"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0" name="Rectangle 269">
              <a:extLst>
                <a:ext uri="{FF2B5EF4-FFF2-40B4-BE49-F238E27FC236}">
                  <a16:creationId xmlns:a16="http://schemas.microsoft.com/office/drawing/2014/main" id="{EFF3AAC9-587B-41A1-96F6-7CD7867D5047}"/>
                </a:ext>
              </a:extLst>
            </p:cNvPr>
            <p:cNvSpPr/>
            <p:nvPr/>
          </p:nvSpPr>
          <p:spPr bwMode="auto">
            <a:xfrm>
              <a:off x="11209983"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1" name="Rectangle 270">
              <a:extLst>
                <a:ext uri="{FF2B5EF4-FFF2-40B4-BE49-F238E27FC236}">
                  <a16:creationId xmlns:a16="http://schemas.microsoft.com/office/drawing/2014/main" id="{A6BC6197-D16E-4DE6-879A-85B47CB1FB86}"/>
                </a:ext>
              </a:extLst>
            </p:cNvPr>
            <p:cNvSpPr/>
            <p:nvPr/>
          </p:nvSpPr>
          <p:spPr bwMode="auto">
            <a:xfrm>
              <a:off x="11209983"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2" name="Rectangle 271">
              <a:extLst>
                <a:ext uri="{FF2B5EF4-FFF2-40B4-BE49-F238E27FC236}">
                  <a16:creationId xmlns:a16="http://schemas.microsoft.com/office/drawing/2014/main" id="{FD179332-7670-4B73-A69D-B1E1923BA0E8}"/>
                </a:ext>
              </a:extLst>
            </p:cNvPr>
            <p:cNvSpPr/>
            <p:nvPr/>
          </p:nvSpPr>
          <p:spPr bwMode="auto">
            <a:xfrm>
              <a:off x="11209983"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3" name="Rectangle 272">
              <a:extLst>
                <a:ext uri="{FF2B5EF4-FFF2-40B4-BE49-F238E27FC236}">
                  <a16:creationId xmlns:a16="http://schemas.microsoft.com/office/drawing/2014/main" id="{4B8F0110-A3E3-465E-A0BC-F863651EB559}"/>
                </a:ext>
              </a:extLst>
            </p:cNvPr>
            <p:cNvSpPr/>
            <p:nvPr/>
          </p:nvSpPr>
          <p:spPr bwMode="auto">
            <a:xfrm>
              <a:off x="11372470" y="3588103"/>
              <a:ext cx="149936" cy="42197"/>
            </a:xfrm>
            <a:prstGeom prst="rect">
              <a:avLst/>
            </a:prstGeom>
            <a:solidFill>
              <a:schemeClr val="bg1"/>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4" name="Rectangle 273">
              <a:extLst>
                <a:ext uri="{FF2B5EF4-FFF2-40B4-BE49-F238E27FC236}">
                  <a16:creationId xmlns:a16="http://schemas.microsoft.com/office/drawing/2014/main" id="{B8EF12D8-E399-4C31-B046-9365DC909B97}"/>
                </a:ext>
              </a:extLst>
            </p:cNvPr>
            <p:cNvSpPr/>
            <p:nvPr/>
          </p:nvSpPr>
          <p:spPr bwMode="auto">
            <a:xfrm>
              <a:off x="11372470" y="3659123"/>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Rectangle 274">
              <a:extLst>
                <a:ext uri="{FF2B5EF4-FFF2-40B4-BE49-F238E27FC236}">
                  <a16:creationId xmlns:a16="http://schemas.microsoft.com/office/drawing/2014/main" id="{F2224B2B-CC4A-4410-B44B-B2C408D69112}"/>
                </a:ext>
              </a:extLst>
            </p:cNvPr>
            <p:cNvSpPr/>
            <p:nvPr/>
          </p:nvSpPr>
          <p:spPr bwMode="auto">
            <a:xfrm>
              <a:off x="11372470" y="3722544"/>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6" name="Rectangle 275">
              <a:extLst>
                <a:ext uri="{FF2B5EF4-FFF2-40B4-BE49-F238E27FC236}">
                  <a16:creationId xmlns:a16="http://schemas.microsoft.com/office/drawing/2014/main" id="{F6B23E1C-F50D-4C02-93A1-64B88494A88D}"/>
                </a:ext>
              </a:extLst>
            </p:cNvPr>
            <p:cNvSpPr/>
            <p:nvPr/>
          </p:nvSpPr>
          <p:spPr bwMode="auto">
            <a:xfrm>
              <a:off x="11372470" y="3785965"/>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7" name="Rectangle 276">
              <a:extLst>
                <a:ext uri="{FF2B5EF4-FFF2-40B4-BE49-F238E27FC236}">
                  <a16:creationId xmlns:a16="http://schemas.microsoft.com/office/drawing/2014/main" id="{18E7C68C-64E0-48CA-A732-3B820491EB4B}"/>
                </a:ext>
              </a:extLst>
            </p:cNvPr>
            <p:cNvSpPr/>
            <p:nvPr/>
          </p:nvSpPr>
          <p:spPr bwMode="auto">
            <a:xfrm>
              <a:off x="11372470" y="384938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8" name="Rectangle 277">
              <a:extLst>
                <a:ext uri="{FF2B5EF4-FFF2-40B4-BE49-F238E27FC236}">
                  <a16:creationId xmlns:a16="http://schemas.microsoft.com/office/drawing/2014/main" id="{A7DF0D48-5058-4D33-87D7-A1A1F3FDF511}"/>
                </a:ext>
              </a:extLst>
            </p:cNvPr>
            <p:cNvSpPr/>
            <p:nvPr/>
          </p:nvSpPr>
          <p:spPr bwMode="auto">
            <a:xfrm>
              <a:off x="11372470" y="3912807"/>
              <a:ext cx="149936" cy="42197"/>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9" name="Rectangle 278">
              <a:extLst>
                <a:ext uri="{FF2B5EF4-FFF2-40B4-BE49-F238E27FC236}">
                  <a16:creationId xmlns:a16="http://schemas.microsoft.com/office/drawing/2014/main" id="{00194432-8698-43FC-9EA9-AE85F4F5A48D}"/>
                </a:ext>
              </a:extLst>
            </p:cNvPr>
            <p:cNvSpPr/>
            <p:nvPr/>
          </p:nvSpPr>
          <p:spPr bwMode="auto">
            <a:xfrm>
              <a:off x="1088501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0" name="Rectangle 279">
              <a:extLst>
                <a:ext uri="{FF2B5EF4-FFF2-40B4-BE49-F238E27FC236}">
                  <a16:creationId xmlns:a16="http://schemas.microsoft.com/office/drawing/2014/main" id="{96E731D4-BFEA-4DB0-ADE2-1929987F4F33}"/>
                </a:ext>
              </a:extLst>
            </p:cNvPr>
            <p:cNvSpPr/>
            <p:nvPr/>
          </p:nvSpPr>
          <p:spPr bwMode="auto">
            <a:xfrm>
              <a:off x="10885010" y="3722544"/>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1" name="Rectangle 280">
              <a:extLst>
                <a:ext uri="{FF2B5EF4-FFF2-40B4-BE49-F238E27FC236}">
                  <a16:creationId xmlns:a16="http://schemas.microsoft.com/office/drawing/2014/main" id="{EAD0FBD3-7A1E-4481-A765-57560E0A7231}"/>
                </a:ext>
              </a:extLst>
            </p:cNvPr>
            <p:cNvSpPr/>
            <p:nvPr/>
          </p:nvSpPr>
          <p:spPr bwMode="auto">
            <a:xfrm>
              <a:off x="10885010" y="3785965"/>
              <a:ext cx="107586"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2" name="Rectangle 281">
              <a:extLst>
                <a:ext uri="{FF2B5EF4-FFF2-40B4-BE49-F238E27FC236}">
                  <a16:creationId xmlns:a16="http://schemas.microsoft.com/office/drawing/2014/main" id="{04DB26F9-D8C9-42B8-8214-7739F437433D}"/>
                </a:ext>
              </a:extLst>
            </p:cNvPr>
            <p:cNvSpPr/>
            <p:nvPr/>
          </p:nvSpPr>
          <p:spPr bwMode="auto">
            <a:xfrm>
              <a:off x="10885010" y="3849387"/>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3" name="Rectangle 282">
              <a:extLst>
                <a:ext uri="{FF2B5EF4-FFF2-40B4-BE49-F238E27FC236}">
                  <a16:creationId xmlns:a16="http://schemas.microsoft.com/office/drawing/2014/main" id="{15021889-FDB5-4412-8988-18544035D29B}"/>
                </a:ext>
              </a:extLst>
            </p:cNvPr>
            <p:cNvSpPr/>
            <p:nvPr/>
          </p:nvSpPr>
          <p:spPr bwMode="auto">
            <a:xfrm>
              <a:off x="1088501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4" name="Rectangle 283">
              <a:extLst>
                <a:ext uri="{FF2B5EF4-FFF2-40B4-BE49-F238E27FC236}">
                  <a16:creationId xmlns:a16="http://schemas.microsoft.com/office/drawing/2014/main" id="{D3FFAEEF-2B5E-4BA1-8997-B00050668EB0}"/>
                </a:ext>
              </a:extLst>
            </p:cNvPr>
            <p:cNvSpPr/>
            <p:nvPr/>
          </p:nvSpPr>
          <p:spPr bwMode="auto">
            <a:xfrm>
              <a:off x="11047496"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5" name="Rectangle 284">
              <a:extLst>
                <a:ext uri="{FF2B5EF4-FFF2-40B4-BE49-F238E27FC236}">
                  <a16:creationId xmlns:a16="http://schemas.microsoft.com/office/drawing/2014/main" id="{9D91B530-B1AD-4D1B-A57B-A9B3D761D1DD}"/>
                </a:ext>
              </a:extLst>
            </p:cNvPr>
            <p:cNvSpPr/>
            <p:nvPr/>
          </p:nvSpPr>
          <p:spPr bwMode="auto">
            <a:xfrm>
              <a:off x="11047496"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Rectangle 285">
              <a:extLst>
                <a:ext uri="{FF2B5EF4-FFF2-40B4-BE49-F238E27FC236}">
                  <a16:creationId xmlns:a16="http://schemas.microsoft.com/office/drawing/2014/main" id="{77B6C081-4190-40AC-811C-59ED2FD4E233}"/>
                </a:ext>
              </a:extLst>
            </p:cNvPr>
            <p:cNvSpPr/>
            <p:nvPr/>
          </p:nvSpPr>
          <p:spPr bwMode="auto">
            <a:xfrm>
              <a:off x="11047496" y="3785965"/>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7" name="Rectangle 286">
              <a:extLst>
                <a:ext uri="{FF2B5EF4-FFF2-40B4-BE49-F238E27FC236}">
                  <a16:creationId xmlns:a16="http://schemas.microsoft.com/office/drawing/2014/main" id="{9A39219D-60EF-4EE7-A815-C8E4EADD39E8}"/>
                </a:ext>
              </a:extLst>
            </p:cNvPr>
            <p:cNvSpPr/>
            <p:nvPr/>
          </p:nvSpPr>
          <p:spPr bwMode="auto">
            <a:xfrm>
              <a:off x="11047496" y="3849387"/>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8" name="Rectangle 287">
              <a:extLst>
                <a:ext uri="{FF2B5EF4-FFF2-40B4-BE49-F238E27FC236}">
                  <a16:creationId xmlns:a16="http://schemas.microsoft.com/office/drawing/2014/main" id="{54BB42D5-4E20-4C47-A690-CA8CB573CAE4}"/>
                </a:ext>
              </a:extLst>
            </p:cNvPr>
            <p:cNvSpPr/>
            <p:nvPr/>
          </p:nvSpPr>
          <p:spPr bwMode="auto">
            <a:xfrm>
              <a:off x="11047496"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9" name="Rectangle 288">
              <a:extLst>
                <a:ext uri="{FF2B5EF4-FFF2-40B4-BE49-F238E27FC236}">
                  <a16:creationId xmlns:a16="http://schemas.microsoft.com/office/drawing/2014/main" id="{6189F652-ABE5-4409-8260-E893E66F3192}"/>
                </a:ext>
              </a:extLst>
            </p:cNvPr>
            <p:cNvSpPr/>
            <p:nvPr/>
          </p:nvSpPr>
          <p:spPr bwMode="auto">
            <a:xfrm>
              <a:off x="11209983" y="3659123"/>
              <a:ext cx="134483"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0" name="Rectangle 289">
              <a:extLst>
                <a:ext uri="{FF2B5EF4-FFF2-40B4-BE49-F238E27FC236}">
                  <a16:creationId xmlns:a16="http://schemas.microsoft.com/office/drawing/2014/main" id="{51F248EB-7E95-4DED-B7AD-ED588E96B433}"/>
                </a:ext>
              </a:extLst>
            </p:cNvPr>
            <p:cNvSpPr/>
            <p:nvPr/>
          </p:nvSpPr>
          <p:spPr bwMode="auto">
            <a:xfrm>
              <a:off x="11209983" y="3722544"/>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1" name="Rectangle 290">
              <a:extLst>
                <a:ext uri="{FF2B5EF4-FFF2-40B4-BE49-F238E27FC236}">
                  <a16:creationId xmlns:a16="http://schemas.microsoft.com/office/drawing/2014/main" id="{0A540953-DC0A-444E-B4C2-4FF458DE4342}"/>
                </a:ext>
              </a:extLst>
            </p:cNvPr>
            <p:cNvSpPr/>
            <p:nvPr/>
          </p:nvSpPr>
          <p:spPr bwMode="auto">
            <a:xfrm>
              <a:off x="11209983" y="3785965"/>
              <a:ext cx="98621"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2" name="Rectangle 291">
              <a:extLst>
                <a:ext uri="{FF2B5EF4-FFF2-40B4-BE49-F238E27FC236}">
                  <a16:creationId xmlns:a16="http://schemas.microsoft.com/office/drawing/2014/main" id="{FB2A6EE9-A4FE-49AD-B02F-AE9BEF9E13D7}"/>
                </a:ext>
              </a:extLst>
            </p:cNvPr>
            <p:cNvSpPr/>
            <p:nvPr/>
          </p:nvSpPr>
          <p:spPr bwMode="auto">
            <a:xfrm>
              <a:off x="11209983"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3" name="Rectangle 292">
              <a:extLst>
                <a:ext uri="{FF2B5EF4-FFF2-40B4-BE49-F238E27FC236}">
                  <a16:creationId xmlns:a16="http://schemas.microsoft.com/office/drawing/2014/main" id="{7D9D33A2-E48F-4A39-BFB9-A5F2756C81AC}"/>
                </a:ext>
              </a:extLst>
            </p:cNvPr>
            <p:cNvSpPr/>
            <p:nvPr/>
          </p:nvSpPr>
          <p:spPr bwMode="auto">
            <a:xfrm>
              <a:off x="11209983" y="391280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4" name="Rectangle 293">
              <a:extLst>
                <a:ext uri="{FF2B5EF4-FFF2-40B4-BE49-F238E27FC236}">
                  <a16:creationId xmlns:a16="http://schemas.microsoft.com/office/drawing/2014/main" id="{A63D17FB-876C-4D35-B06D-DB3C26CEDAAF}"/>
                </a:ext>
              </a:extLst>
            </p:cNvPr>
            <p:cNvSpPr/>
            <p:nvPr/>
          </p:nvSpPr>
          <p:spPr bwMode="auto">
            <a:xfrm>
              <a:off x="11372470" y="3659123"/>
              <a:ext cx="89655"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5" name="Rectangle 294">
              <a:extLst>
                <a:ext uri="{FF2B5EF4-FFF2-40B4-BE49-F238E27FC236}">
                  <a16:creationId xmlns:a16="http://schemas.microsoft.com/office/drawing/2014/main" id="{0FD86586-939A-45CC-9217-59B530E2C933}"/>
                </a:ext>
              </a:extLst>
            </p:cNvPr>
            <p:cNvSpPr/>
            <p:nvPr/>
          </p:nvSpPr>
          <p:spPr bwMode="auto">
            <a:xfrm>
              <a:off x="11372470" y="3722544"/>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6" name="Rectangle 295">
              <a:extLst>
                <a:ext uri="{FF2B5EF4-FFF2-40B4-BE49-F238E27FC236}">
                  <a16:creationId xmlns:a16="http://schemas.microsoft.com/office/drawing/2014/main" id="{B1FAE39C-D945-4900-8123-9974F26D3D57}"/>
                </a:ext>
              </a:extLst>
            </p:cNvPr>
            <p:cNvSpPr/>
            <p:nvPr/>
          </p:nvSpPr>
          <p:spPr bwMode="auto">
            <a:xfrm>
              <a:off x="11372470" y="3785965"/>
              <a:ext cx="71724"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7" name="Rectangle 296">
              <a:extLst>
                <a:ext uri="{FF2B5EF4-FFF2-40B4-BE49-F238E27FC236}">
                  <a16:creationId xmlns:a16="http://schemas.microsoft.com/office/drawing/2014/main" id="{E00684FA-482D-4CBC-90F9-7489C31EECD5}"/>
                </a:ext>
              </a:extLst>
            </p:cNvPr>
            <p:cNvSpPr/>
            <p:nvPr/>
          </p:nvSpPr>
          <p:spPr bwMode="auto">
            <a:xfrm>
              <a:off x="11372470" y="3849387"/>
              <a:ext cx="116552"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98" name="Rectangle 297">
              <a:extLst>
                <a:ext uri="{FF2B5EF4-FFF2-40B4-BE49-F238E27FC236}">
                  <a16:creationId xmlns:a16="http://schemas.microsoft.com/office/drawing/2014/main" id="{71EBB482-5110-4FBE-A3BD-5D4887C0E3EB}"/>
                </a:ext>
              </a:extLst>
            </p:cNvPr>
            <p:cNvSpPr/>
            <p:nvPr/>
          </p:nvSpPr>
          <p:spPr bwMode="auto">
            <a:xfrm>
              <a:off x="11372470" y="3912807"/>
              <a:ext cx="125517" cy="42197"/>
            </a:xfrm>
            <a:prstGeom prst="rect">
              <a:avLst/>
            </a:prstGeom>
            <a:solidFill>
              <a:schemeClr val="accent5"/>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42" tIns="143314" rIns="179142" bIns="143314" numCol="1" spcCol="0" rtlCol="0" fromWordArt="0" anchor="t" anchorCtr="0" forceAA="0" compatLnSpc="1">
              <a:prstTxWarp prst="textNoShape">
                <a:avLst/>
              </a:prstTxWarp>
              <a:noAutofit/>
            </a:bodyPr>
            <a:lstStyle/>
            <a:p>
              <a:pPr algn="ctr" defTabSz="913287" fontAlgn="base">
                <a:lnSpc>
                  <a:spcPct val="90000"/>
                </a:lnSpc>
                <a:spcBef>
                  <a:spcPct val="0"/>
                </a:spcBef>
                <a:spcAft>
                  <a:spcPct val="0"/>
                </a:spcAft>
                <a:defRPr/>
              </a:pPr>
              <a:endParaRPr lang="en-US" sz="2351"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305" name="Rectangle 304">
            <a:extLst>
              <a:ext uri="{FF2B5EF4-FFF2-40B4-BE49-F238E27FC236}">
                <a16:creationId xmlns:a16="http://schemas.microsoft.com/office/drawing/2014/main" id="{D69D5EDD-B3C3-4E7D-A26C-2A090A018309}"/>
              </a:ext>
              <a:ext uri="{C183D7F6-B498-43B3-948B-1728B52AA6E4}">
                <adec:decorative xmlns:adec="http://schemas.microsoft.com/office/drawing/2017/decorative" val="1"/>
              </a:ext>
            </a:extLst>
          </p:cNvPr>
          <p:cNvSpPr/>
          <p:nvPr/>
        </p:nvSpPr>
        <p:spPr>
          <a:xfrm>
            <a:off x="8463243" y="4573762"/>
            <a:ext cx="998128" cy="422142"/>
          </a:xfrm>
          <a:prstGeom prst="rect">
            <a:avLst/>
          </a:prstGeom>
        </p:spPr>
        <p:txBody>
          <a:bodyPr wrap="square">
            <a:spAutoFit/>
          </a:bodyPr>
          <a:lstStyle/>
          <a:p>
            <a:pPr algn="ctr" defTabSz="913588">
              <a:spcAft>
                <a:spcPts val="600"/>
              </a:spcAft>
            </a:pPr>
            <a:r>
              <a:rPr lang="en-US" sz="1077" dirty="0">
                <a:solidFill>
                  <a:srgbClr val="FFFFFF"/>
                </a:solidFill>
                <a:latin typeface="Segoe UI Semibold" panose="020B0702040204020203" pitchFamily="34" charset="0"/>
                <a:cs typeface="Segoe UI Semibold" panose="020B0702040204020203" pitchFamily="34" charset="0"/>
              </a:rPr>
              <a:t>Append-only ledger table</a:t>
            </a:r>
          </a:p>
        </p:txBody>
      </p:sp>
      <p:sp>
        <p:nvSpPr>
          <p:cNvPr id="306" name="Rectangle 305">
            <a:extLst>
              <a:ext uri="{FF2B5EF4-FFF2-40B4-BE49-F238E27FC236}">
                <a16:creationId xmlns:a16="http://schemas.microsoft.com/office/drawing/2014/main" id="{D13319BE-6120-47B8-B1DC-4183246606A9}"/>
              </a:ext>
              <a:ext uri="{C183D7F6-B498-43B3-948B-1728B52AA6E4}">
                <adec:decorative xmlns:adec="http://schemas.microsoft.com/office/drawing/2017/decorative" val="1"/>
              </a:ext>
            </a:extLst>
          </p:cNvPr>
          <p:cNvSpPr/>
          <p:nvPr/>
        </p:nvSpPr>
        <p:spPr bwMode="auto">
          <a:xfrm>
            <a:off x="8534505" y="4629927"/>
            <a:ext cx="893462" cy="35770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68" tIns="143335" rIns="179168" bIns="143335" numCol="1" spcCol="0" rtlCol="0" fromWordArt="0" anchor="t" anchorCtr="0" forceAA="0" compatLnSpc="1">
            <a:prstTxWarp prst="textNoShape">
              <a:avLst/>
            </a:prstTxWarp>
            <a:noAutofit/>
          </a:bodyPr>
          <a:lstStyle/>
          <a:p>
            <a:pPr algn="ctr" defTabSz="913462" fontAlgn="base">
              <a:lnSpc>
                <a:spcPct val="90000"/>
              </a:lnSpc>
              <a:spcBef>
                <a:spcPct val="0"/>
              </a:spcBef>
              <a:spcAft>
                <a:spcPct val="0"/>
              </a:spcAft>
            </a:pPr>
            <a:endParaRPr lang="en-US" sz="235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07" name="Rectangle 306">
            <a:extLst>
              <a:ext uri="{FF2B5EF4-FFF2-40B4-BE49-F238E27FC236}">
                <a16:creationId xmlns:a16="http://schemas.microsoft.com/office/drawing/2014/main" id="{9DCF8D5F-1E52-45A6-8FF4-6A7B87F07EDD}"/>
              </a:ext>
              <a:ext uri="{C183D7F6-B498-43B3-948B-1728B52AA6E4}">
                <adec:decorative xmlns:adec="http://schemas.microsoft.com/office/drawing/2017/decorative" val="1"/>
              </a:ext>
            </a:extLst>
          </p:cNvPr>
          <p:cNvSpPr/>
          <p:nvPr/>
        </p:nvSpPr>
        <p:spPr>
          <a:xfrm>
            <a:off x="8471329" y="4585035"/>
            <a:ext cx="990043" cy="422141"/>
          </a:xfrm>
          <a:prstGeom prst="rect">
            <a:avLst/>
          </a:prstGeom>
        </p:spPr>
        <p:txBody>
          <a:bodyPr wrap="square">
            <a:spAutoFit/>
          </a:bodyPr>
          <a:lstStyle/>
          <a:p>
            <a:pPr algn="ctr" defTabSz="913588">
              <a:spcAft>
                <a:spcPts val="600"/>
              </a:spcAft>
            </a:pPr>
            <a:r>
              <a:rPr lang="en-US" sz="1077" dirty="0">
                <a:solidFill>
                  <a:srgbClr val="0070C0"/>
                </a:solidFill>
                <a:latin typeface="Segoe UI Semibold" panose="020B0702040204020203" pitchFamily="34" charset="0"/>
                <a:cs typeface="Segoe UI Semibold" panose="020B0702040204020203" pitchFamily="34" charset="0"/>
              </a:rPr>
              <a:t>Updatable ledger table</a:t>
            </a:r>
          </a:p>
        </p:txBody>
      </p:sp>
      <p:grpSp>
        <p:nvGrpSpPr>
          <p:cNvPr id="308" name="Group 307">
            <a:extLst>
              <a:ext uri="{FF2B5EF4-FFF2-40B4-BE49-F238E27FC236}">
                <a16:creationId xmlns:a16="http://schemas.microsoft.com/office/drawing/2014/main" id="{5B02776B-BE7D-4555-9FD8-6D113F623BD7}"/>
              </a:ext>
              <a:ext uri="{C183D7F6-B498-43B3-948B-1728B52AA6E4}">
                <adec:decorative xmlns:adec="http://schemas.microsoft.com/office/drawing/2017/decorative" val="1"/>
              </a:ext>
            </a:extLst>
          </p:cNvPr>
          <p:cNvGrpSpPr/>
          <p:nvPr/>
        </p:nvGrpSpPr>
        <p:grpSpPr>
          <a:xfrm>
            <a:off x="7582667" y="5663672"/>
            <a:ext cx="234001" cy="157583"/>
            <a:chOff x="10970984" y="5483094"/>
            <a:chExt cx="228091" cy="157862"/>
          </a:xfrm>
          <a:solidFill>
            <a:schemeClr val="bg2"/>
          </a:solidFill>
        </p:grpSpPr>
        <p:sp>
          <p:nvSpPr>
            <p:cNvPr id="309" name="Rectangle 308">
              <a:extLst>
                <a:ext uri="{FF2B5EF4-FFF2-40B4-BE49-F238E27FC236}">
                  <a16:creationId xmlns:a16="http://schemas.microsoft.com/office/drawing/2014/main" id="{E58235C6-99D0-4E4A-8060-6D8946932D91}"/>
                </a:ext>
              </a:extLst>
            </p:cNvPr>
            <p:cNvSpPr/>
            <p:nvPr/>
          </p:nvSpPr>
          <p:spPr bwMode="auto">
            <a:xfrm>
              <a:off x="10970984" y="5486816"/>
              <a:ext cx="227632" cy="154140"/>
            </a:xfrm>
            <a:prstGeom prst="rect">
              <a:avLst/>
            </a:prstGeom>
            <a:grpFill/>
            <a:ln w="6350">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35" tIns="146189" rIns="182735" bIns="146189" numCol="1" spcCol="0" rtlCol="0" fromWordArt="0" anchor="t" anchorCtr="0" forceAA="0" compatLnSpc="1">
              <a:prstTxWarp prst="textNoShape">
                <a:avLst/>
              </a:prstTxWarp>
              <a:noAutofit/>
            </a:bodyPr>
            <a:lstStyle/>
            <a:p>
              <a:pPr algn="ctr" defTabSz="931640" fontAlgn="base">
                <a:lnSpc>
                  <a:spcPct val="90000"/>
                </a:lnSpc>
                <a:spcBef>
                  <a:spcPct val="0"/>
                </a:spcBef>
                <a:spcAft>
                  <a:spcPct val="0"/>
                </a:spcAft>
              </a:pPr>
              <a:endParaRPr lang="en-US" sz="239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310" name="Graphic 50" descr="Diploma">
              <a:extLst>
                <a:ext uri="{FF2B5EF4-FFF2-40B4-BE49-F238E27FC236}">
                  <a16:creationId xmlns:a16="http://schemas.microsoft.com/office/drawing/2014/main" id="{8958C5DE-52E4-419B-BEE3-8FFA96AB21F3}"/>
                </a:ext>
              </a:extLst>
            </p:cNvPr>
            <p:cNvGrpSpPr/>
            <p:nvPr/>
          </p:nvGrpSpPr>
          <p:grpSpPr>
            <a:xfrm>
              <a:off x="10970984" y="5483094"/>
              <a:ext cx="228091" cy="157862"/>
              <a:chOff x="5315459" y="3004617"/>
              <a:chExt cx="742950" cy="514350"/>
            </a:xfrm>
            <a:grpFill/>
          </p:grpSpPr>
          <p:sp>
            <p:nvSpPr>
              <p:cNvPr id="311" name="Freeform: Shape 310">
                <a:extLst>
                  <a:ext uri="{FF2B5EF4-FFF2-40B4-BE49-F238E27FC236}">
                    <a16:creationId xmlns:a16="http://schemas.microsoft.com/office/drawing/2014/main" id="{0C670B70-8A21-4304-B6EB-50C69704D2CB}"/>
                  </a:ext>
                </a:extLst>
              </p:cNvPr>
              <p:cNvSpPr/>
              <p:nvPr/>
            </p:nvSpPr>
            <p:spPr>
              <a:xfrm>
                <a:off x="5410702" y="3127594"/>
                <a:ext cx="552488" cy="66503"/>
              </a:xfrm>
              <a:custGeom>
                <a:avLst/>
                <a:gdLst>
                  <a:gd name="connsiteX0" fmla="*/ 13342 w 552488"/>
                  <a:gd name="connsiteY0" fmla="*/ 65703 h 66503"/>
                  <a:gd name="connsiteX1" fmla="*/ 276232 w 552488"/>
                  <a:gd name="connsiteY1" fmla="*/ 19031 h 66503"/>
                  <a:gd name="connsiteX2" fmla="*/ 539122 w 552488"/>
                  <a:gd name="connsiteY2" fmla="*/ 65703 h 66503"/>
                  <a:gd name="connsiteX3" fmla="*/ 542932 w 552488"/>
                  <a:gd name="connsiteY3" fmla="*/ 66504 h 66503"/>
                  <a:gd name="connsiteX4" fmla="*/ 552489 w 552488"/>
                  <a:gd name="connsiteY4" fmla="*/ 57011 h 66503"/>
                  <a:gd name="connsiteX5" fmla="*/ 546742 w 552488"/>
                  <a:gd name="connsiteY5" fmla="*/ 48235 h 66503"/>
                  <a:gd name="connsiteX6" fmla="*/ 276232 w 552488"/>
                  <a:gd name="connsiteY6" fmla="*/ 0 h 66503"/>
                  <a:gd name="connsiteX7" fmla="*/ 5722 w 552488"/>
                  <a:gd name="connsiteY7" fmla="*/ 48235 h 66503"/>
                  <a:gd name="connsiteX8" fmla="*/ 797 w 552488"/>
                  <a:gd name="connsiteY8" fmla="*/ 60779 h 66503"/>
                  <a:gd name="connsiteX9" fmla="*/ 13342 w 552488"/>
                  <a:gd name="connsiteY9" fmla="*/ 65703 h 66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88" h="66503">
                    <a:moveTo>
                      <a:pt x="13342" y="65703"/>
                    </a:moveTo>
                    <a:cubicBezTo>
                      <a:pt x="82503" y="35614"/>
                      <a:pt x="175876" y="19031"/>
                      <a:pt x="276232" y="19031"/>
                    </a:cubicBezTo>
                    <a:cubicBezTo>
                      <a:pt x="376587" y="19031"/>
                      <a:pt x="469980" y="35595"/>
                      <a:pt x="539122" y="65703"/>
                    </a:cubicBezTo>
                    <a:cubicBezTo>
                      <a:pt x="540321" y="66235"/>
                      <a:pt x="541619" y="66507"/>
                      <a:pt x="542932" y="66504"/>
                    </a:cubicBezTo>
                    <a:cubicBezTo>
                      <a:pt x="548192" y="66522"/>
                      <a:pt x="552471" y="62272"/>
                      <a:pt x="552489" y="57011"/>
                    </a:cubicBezTo>
                    <a:cubicBezTo>
                      <a:pt x="552502" y="53199"/>
                      <a:pt x="550241" y="49746"/>
                      <a:pt x="546742" y="48235"/>
                    </a:cubicBezTo>
                    <a:cubicBezTo>
                      <a:pt x="475304" y="17126"/>
                      <a:pt x="379187" y="0"/>
                      <a:pt x="276232" y="0"/>
                    </a:cubicBezTo>
                    <a:cubicBezTo>
                      <a:pt x="173276" y="0"/>
                      <a:pt x="77226" y="17145"/>
                      <a:pt x="5722" y="48235"/>
                    </a:cubicBezTo>
                    <a:cubicBezTo>
                      <a:pt x="898" y="50339"/>
                      <a:pt x="-1307" y="55956"/>
                      <a:pt x="797" y="60779"/>
                    </a:cubicBezTo>
                    <a:cubicBezTo>
                      <a:pt x="2901" y="65603"/>
                      <a:pt x="8518" y="67808"/>
                      <a:pt x="13342" y="65703"/>
                    </a:cubicBez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312" name="Freeform: Shape 311">
                <a:extLst>
                  <a:ext uri="{FF2B5EF4-FFF2-40B4-BE49-F238E27FC236}">
                    <a16:creationId xmlns:a16="http://schemas.microsoft.com/office/drawing/2014/main" id="{F161E677-1D74-4730-9B2D-F5D1B2FC3621}"/>
                  </a:ext>
                </a:extLst>
              </p:cNvPr>
              <p:cNvSpPr/>
              <p:nvPr/>
            </p:nvSpPr>
            <p:spPr>
              <a:xfrm>
                <a:off x="5315459" y="3004617"/>
                <a:ext cx="742950" cy="514350"/>
              </a:xfrm>
              <a:custGeom>
                <a:avLst/>
                <a:gdLst>
                  <a:gd name="connsiteX0" fmla="*/ 0 w 742950"/>
                  <a:gd name="connsiteY0" fmla="*/ 0 h 514350"/>
                  <a:gd name="connsiteX1" fmla="*/ 0 w 742950"/>
                  <a:gd name="connsiteY1" fmla="*/ 514350 h 514350"/>
                  <a:gd name="connsiteX2" fmla="*/ 742950 w 742950"/>
                  <a:gd name="connsiteY2" fmla="*/ 514350 h 514350"/>
                  <a:gd name="connsiteX3" fmla="*/ 742950 w 742950"/>
                  <a:gd name="connsiteY3" fmla="*/ 0 h 514350"/>
                  <a:gd name="connsiteX4" fmla="*/ 723900 w 742950"/>
                  <a:gd name="connsiteY4" fmla="*/ 495300 h 514350"/>
                  <a:gd name="connsiteX5" fmla="*/ 19050 w 742950"/>
                  <a:gd name="connsiteY5" fmla="*/ 495300 h 514350"/>
                  <a:gd name="connsiteX6" fmla="*/ 19050 w 742950"/>
                  <a:gd name="connsiteY6" fmla="*/ 19050 h 514350"/>
                  <a:gd name="connsiteX7" fmla="*/ 723900 w 742950"/>
                  <a:gd name="connsiteY7" fmla="*/ 19050 h 51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2950" h="514350">
                    <a:moveTo>
                      <a:pt x="0" y="0"/>
                    </a:moveTo>
                    <a:lnTo>
                      <a:pt x="0" y="514350"/>
                    </a:lnTo>
                    <a:lnTo>
                      <a:pt x="742950" y="514350"/>
                    </a:lnTo>
                    <a:lnTo>
                      <a:pt x="742950" y="0"/>
                    </a:lnTo>
                    <a:close/>
                    <a:moveTo>
                      <a:pt x="723900" y="495300"/>
                    </a:moveTo>
                    <a:lnTo>
                      <a:pt x="19050" y="495300"/>
                    </a:lnTo>
                    <a:lnTo>
                      <a:pt x="19050" y="19050"/>
                    </a:lnTo>
                    <a:lnTo>
                      <a:pt x="72390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313" name="Freeform: Shape 312">
                <a:extLst>
                  <a:ext uri="{FF2B5EF4-FFF2-40B4-BE49-F238E27FC236}">
                    <a16:creationId xmlns:a16="http://schemas.microsoft.com/office/drawing/2014/main" id="{D62FCE7B-C3CB-4EA4-A11B-4C92EA3641F2}"/>
                  </a:ext>
                </a:extLst>
              </p:cNvPr>
              <p:cNvSpPr/>
              <p:nvPr/>
            </p:nvSpPr>
            <p:spPr>
              <a:xfrm>
                <a:off x="5410709" y="33094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314" name="Freeform: Shape 313">
                <a:extLst>
                  <a:ext uri="{FF2B5EF4-FFF2-40B4-BE49-F238E27FC236}">
                    <a16:creationId xmlns:a16="http://schemas.microsoft.com/office/drawing/2014/main" id="{0C87F77E-9AFC-4A69-AC36-BECE4D95C020}"/>
                  </a:ext>
                </a:extLst>
              </p:cNvPr>
              <p:cNvSpPr/>
              <p:nvPr/>
            </p:nvSpPr>
            <p:spPr>
              <a:xfrm>
                <a:off x="5410709" y="3385617"/>
                <a:ext cx="285750" cy="19050"/>
              </a:xfrm>
              <a:custGeom>
                <a:avLst/>
                <a:gdLst>
                  <a:gd name="connsiteX0" fmla="*/ 0 w 285750"/>
                  <a:gd name="connsiteY0" fmla="*/ 0 h 19050"/>
                  <a:gd name="connsiteX1" fmla="*/ 285750 w 285750"/>
                  <a:gd name="connsiteY1" fmla="*/ 0 h 19050"/>
                  <a:gd name="connsiteX2" fmla="*/ 285750 w 285750"/>
                  <a:gd name="connsiteY2" fmla="*/ 19050 h 19050"/>
                  <a:gd name="connsiteX3" fmla="*/ 0 w 285750"/>
                  <a:gd name="connsiteY3" fmla="*/ 19050 h 19050"/>
                </a:gdLst>
                <a:ahLst/>
                <a:cxnLst>
                  <a:cxn ang="0">
                    <a:pos x="connsiteX0" y="connsiteY0"/>
                  </a:cxn>
                  <a:cxn ang="0">
                    <a:pos x="connsiteX1" y="connsiteY1"/>
                  </a:cxn>
                  <a:cxn ang="0">
                    <a:pos x="connsiteX2" y="connsiteY2"/>
                  </a:cxn>
                  <a:cxn ang="0">
                    <a:pos x="connsiteX3" y="connsiteY3"/>
                  </a:cxn>
                </a:cxnLst>
                <a:rect l="l" t="t" r="r" b="b"/>
                <a:pathLst>
                  <a:path w="285750" h="19050">
                    <a:moveTo>
                      <a:pt x="0" y="0"/>
                    </a:moveTo>
                    <a:lnTo>
                      <a:pt x="285750" y="0"/>
                    </a:lnTo>
                    <a:lnTo>
                      <a:pt x="285750" y="19050"/>
                    </a:lnTo>
                    <a:lnTo>
                      <a:pt x="0" y="19050"/>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sp>
            <p:nvSpPr>
              <p:cNvPr id="315" name="Freeform: Shape 314">
                <a:extLst>
                  <a:ext uri="{FF2B5EF4-FFF2-40B4-BE49-F238E27FC236}">
                    <a16:creationId xmlns:a16="http://schemas.microsoft.com/office/drawing/2014/main" id="{E4813471-6284-4E3D-9DDE-3F6ED59FB44F}"/>
                  </a:ext>
                </a:extLst>
              </p:cNvPr>
              <p:cNvSpPr/>
              <p:nvPr/>
            </p:nvSpPr>
            <p:spPr>
              <a:xfrm>
                <a:off x="5820284" y="3285747"/>
                <a:ext cx="147637" cy="147637"/>
              </a:xfrm>
              <a:custGeom>
                <a:avLst/>
                <a:gdLst>
                  <a:gd name="connsiteX0" fmla="*/ 123825 w 147637"/>
                  <a:gd name="connsiteY0" fmla="*/ 45720 h 147637"/>
                  <a:gd name="connsiteX1" fmla="*/ 127635 w 147637"/>
                  <a:gd name="connsiteY1" fmla="*/ 20003 h 147637"/>
                  <a:gd name="connsiteX2" fmla="*/ 102870 w 147637"/>
                  <a:gd name="connsiteY2" fmla="*/ 24765 h 147637"/>
                  <a:gd name="connsiteX3" fmla="*/ 93345 w 147637"/>
                  <a:gd name="connsiteY3" fmla="*/ 0 h 147637"/>
                  <a:gd name="connsiteX4" fmla="*/ 74295 w 147637"/>
                  <a:gd name="connsiteY4" fmla="*/ 17145 h 147637"/>
                  <a:gd name="connsiteX5" fmla="*/ 54292 w 147637"/>
                  <a:gd name="connsiteY5" fmla="*/ 0 h 147637"/>
                  <a:gd name="connsiteX6" fmla="*/ 45720 w 147637"/>
                  <a:gd name="connsiteY6" fmla="*/ 24765 h 147637"/>
                  <a:gd name="connsiteX7" fmla="*/ 20002 w 147637"/>
                  <a:gd name="connsiteY7" fmla="*/ 20003 h 147637"/>
                  <a:gd name="connsiteX8" fmla="*/ 24765 w 147637"/>
                  <a:gd name="connsiteY8" fmla="*/ 45720 h 147637"/>
                  <a:gd name="connsiteX9" fmla="*/ 0 w 147637"/>
                  <a:gd name="connsiteY9" fmla="*/ 54293 h 147637"/>
                  <a:gd name="connsiteX10" fmla="*/ 17145 w 147637"/>
                  <a:gd name="connsiteY10" fmla="*/ 74295 h 147637"/>
                  <a:gd name="connsiteX11" fmla="*/ 0 w 147637"/>
                  <a:gd name="connsiteY11" fmla="*/ 93345 h 147637"/>
                  <a:gd name="connsiteX12" fmla="*/ 24765 w 147637"/>
                  <a:gd name="connsiteY12" fmla="*/ 102870 h 147637"/>
                  <a:gd name="connsiteX13" fmla="*/ 20002 w 147637"/>
                  <a:gd name="connsiteY13" fmla="*/ 127635 h 147637"/>
                  <a:gd name="connsiteX14" fmla="*/ 45720 w 147637"/>
                  <a:gd name="connsiteY14" fmla="*/ 123825 h 147637"/>
                  <a:gd name="connsiteX15" fmla="*/ 54292 w 147637"/>
                  <a:gd name="connsiteY15" fmla="*/ 147638 h 147637"/>
                  <a:gd name="connsiteX16" fmla="*/ 74295 w 147637"/>
                  <a:gd name="connsiteY16" fmla="*/ 131445 h 147637"/>
                  <a:gd name="connsiteX17" fmla="*/ 93345 w 147637"/>
                  <a:gd name="connsiteY17" fmla="*/ 147638 h 147637"/>
                  <a:gd name="connsiteX18" fmla="*/ 102870 w 147637"/>
                  <a:gd name="connsiteY18" fmla="*/ 123825 h 147637"/>
                  <a:gd name="connsiteX19" fmla="*/ 127635 w 147637"/>
                  <a:gd name="connsiteY19" fmla="*/ 127635 h 147637"/>
                  <a:gd name="connsiteX20" fmla="*/ 123825 w 147637"/>
                  <a:gd name="connsiteY20" fmla="*/ 102870 h 147637"/>
                  <a:gd name="connsiteX21" fmla="*/ 147638 w 147637"/>
                  <a:gd name="connsiteY21" fmla="*/ 93345 h 147637"/>
                  <a:gd name="connsiteX22" fmla="*/ 131445 w 147637"/>
                  <a:gd name="connsiteY22" fmla="*/ 74295 h 147637"/>
                  <a:gd name="connsiteX23" fmla="*/ 147638 w 147637"/>
                  <a:gd name="connsiteY23" fmla="*/ 54293 h 147637"/>
                  <a:gd name="connsiteX24" fmla="*/ 115967 w 147637"/>
                  <a:gd name="connsiteY24" fmla="*/ 85515 h 147637"/>
                  <a:gd name="connsiteX25" fmla="*/ 102689 w 147637"/>
                  <a:gd name="connsiteY25" fmla="*/ 90830 h 147637"/>
                  <a:gd name="connsiteX26" fmla="*/ 104851 w 147637"/>
                  <a:gd name="connsiteY26" fmla="*/ 104880 h 147637"/>
                  <a:gd name="connsiteX27" fmla="*/ 90811 w 147637"/>
                  <a:gd name="connsiteY27" fmla="*/ 102727 h 147637"/>
                  <a:gd name="connsiteX28" fmla="*/ 85506 w 147637"/>
                  <a:gd name="connsiteY28" fmla="*/ 116005 h 147637"/>
                  <a:gd name="connsiteX29" fmla="*/ 74600 w 147637"/>
                  <a:gd name="connsiteY29" fmla="*/ 106728 h 147637"/>
                  <a:gd name="connsiteX30" fmla="*/ 63170 w 147637"/>
                  <a:gd name="connsiteY30" fmla="*/ 116005 h 147637"/>
                  <a:gd name="connsiteX31" fmla="*/ 58407 w 147637"/>
                  <a:gd name="connsiteY31" fmla="*/ 102727 h 147637"/>
                  <a:gd name="connsiteX32" fmla="*/ 43834 w 147637"/>
                  <a:gd name="connsiteY32" fmla="*/ 104889 h 147637"/>
                  <a:gd name="connsiteX33" fmla="*/ 46530 w 147637"/>
                  <a:gd name="connsiteY33" fmla="*/ 90840 h 147637"/>
                  <a:gd name="connsiteX34" fmla="*/ 32728 w 147637"/>
                  <a:gd name="connsiteY34" fmla="*/ 85534 h 147637"/>
                  <a:gd name="connsiteX35" fmla="*/ 42548 w 147637"/>
                  <a:gd name="connsiteY35" fmla="*/ 74628 h 147637"/>
                  <a:gd name="connsiteX36" fmla="*/ 32718 w 147637"/>
                  <a:gd name="connsiteY36" fmla="*/ 63198 h 147637"/>
                  <a:gd name="connsiteX37" fmla="*/ 46530 w 147637"/>
                  <a:gd name="connsiteY37" fmla="*/ 58436 h 147637"/>
                  <a:gd name="connsiteX38" fmla="*/ 43815 w 147637"/>
                  <a:gd name="connsiteY38" fmla="*/ 43777 h 147637"/>
                  <a:gd name="connsiteX39" fmla="*/ 58407 w 147637"/>
                  <a:gd name="connsiteY39" fmla="*/ 46482 h 147637"/>
                  <a:gd name="connsiteX40" fmla="*/ 63170 w 147637"/>
                  <a:gd name="connsiteY40" fmla="*/ 32671 h 147637"/>
                  <a:gd name="connsiteX41" fmla="*/ 74600 w 147637"/>
                  <a:gd name="connsiteY41" fmla="*/ 42501 h 147637"/>
                  <a:gd name="connsiteX42" fmla="*/ 85496 w 147637"/>
                  <a:gd name="connsiteY42" fmla="*/ 32680 h 147637"/>
                  <a:gd name="connsiteX43" fmla="*/ 90811 w 147637"/>
                  <a:gd name="connsiteY43" fmla="*/ 46482 h 147637"/>
                  <a:gd name="connsiteX44" fmla="*/ 104851 w 147637"/>
                  <a:gd name="connsiteY44" fmla="*/ 43777 h 147637"/>
                  <a:gd name="connsiteX45" fmla="*/ 102689 w 147637"/>
                  <a:gd name="connsiteY45" fmla="*/ 58360 h 147637"/>
                  <a:gd name="connsiteX46" fmla="*/ 115967 w 147637"/>
                  <a:gd name="connsiteY46" fmla="*/ 63122 h 147637"/>
                  <a:gd name="connsiteX47" fmla="*/ 106699 w 147637"/>
                  <a:gd name="connsiteY47" fmla="*/ 74552 h 147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47637" h="147637">
                    <a:moveTo>
                      <a:pt x="123825" y="45720"/>
                    </a:moveTo>
                    <a:lnTo>
                      <a:pt x="127635" y="20003"/>
                    </a:lnTo>
                    <a:lnTo>
                      <a:pt x="102870" y="24765"/>
                    </a:lnTo>
                    <a:lnTo>
                      <a:pt x="93345" y="0"/>
                    </a:lnTo>
                    <a:lnTo>
                      <a:pt x="74295" y="17145"/>
                    </a:lnTo>
                    <a:lnTo>
                      <a:pt x="54292" y="0"/>
                    </a:lnTo>
                    <a:lnTo>
                      <a:pt x="45720" y="24765"/>
                    </a:lnTo>
                    <a:lnTo>
                      <a:pt x="20002" y="20003"/>
                    </a:lnTo>
                    <a:lnTo>
                      <a:pt x="24765" y="45720"/>
                    </a:lnTo>
                    <a:lnTo>
                      <a:pt x="0" y="54293"/>
                    </a:lnTo>
                    <a:lnTo>
                      <a:pt x="17145" y="74295"/>
                    </a:lnTo>
                    <a:lnTo>
                      <a:pt x="0" y="93345"/>
                    </a:lnTo>
                    <a:lnTo>
                      <a:pt x="24765" y="102870"/>
                    </a:lnTo>
                    <a:lnTo>
                      <a:pt x="20002" y="127635"/>
                    </a:lnTo>
                    <a:lnTo>
                      <a:pt x="45720" y="123825"/>
                    </a:lnTo>
                    <a:lnTo>
                      <a:pt x="54292" y="147638"/>
                    </a:lnTo>
                    <a:lnTo>
                      <a:pt x="74295" y="131445"/>
                    </a:lnTo>
                    <a:lnTo>
                      <a:pt x="93345" y="147638"/>
                    </a:lnTo>
                    <a:lnTo>
                      <a:pt x="102870" y="123825"/>
                    </a:lnTo>
                    <a:lnTo>
                      <a:pt x="127635" y="127635"/>
                    </a:lnTo>
                    <a:lnTo>
                      <a:pt x="123825" y="102870"/>
                    </a:lnTo>
                    <a:lnTo>
                      <a:pt x="147638" y="93345"/>
                    </a:lnTo>
                    <a:lnTo>
                      <a:pt x="131445" y="74295"/>
                    </a:lnTo>
                    <a:lnTo>
                      <a:pt x="147638" y="54293"/>
                    </a:lnTo>
                    <a:close/>
                    <a:moveTo>
                      <a:pt x="115967" y="85515"/>
                    </a:moveTo>
                    <a:lnTo>
                      <a:pt x="102689" y="90830"/>
                    </a:lnTo>
                    <a:lnTo>
                      <a:pt x="104851" y="104880"/>
                    </a:lnTo>
                    <a:lnTo>
                      <a:pt x="90811" y="102727"/>
                    </a:lnTo>
                    <a:lnTo>
                      <a:pt x="85506" y="116005"/>
                    </a:lnTo>
                    <a:lnTo>
                      <a:pt x="74600" y="106728"/>
                    </a:lnTo>
                    <a:lnTo>
                      <a:pt x="63170" y="116005"/>
                    </a:lnTo>
                    <a:lnTo>
                      <a:pt x="58407" y="102727"/>
                    </a:lnTo>
                    <a:lnTo>
                      <a:pt x="43834" y="104889"/>
                    </a:lnTo>
                    <a:lnTo>
                      <a:pt x="46530" y="90840"/>
                    </a:lnTo>
                    <a:lnTo>
                      <a:pt x="32728" y="85534"/>
                    </a:lnTo>
                    <a:lnTo>
                      <a:pt x="42548" y="74628"/>
                    </a:lnTo>
                    <a:lnTo>
                      <a:pt x="32718" y="63198"/>
                    </a:lnTo>
                    <a:lnTo>
                      <a:pt x="46530" y="58436"/>
                    </a:lnTo>
                    <a:lnTo>
                      <a:pt x="43815" y="43777"/>
                    </a:lnTo>
                    <a:lnTo>
                      <a:pt x="58407" y="46482"/>
                    </a:lnTo>
                    <a:lnTo>
                      <a:pt x="63170" y="32671"/>
                    </a:lnTo>
                    <a:lnTo>
                      <a:pt x="74600" y="42501"/>
                    </a:lnTo>
                    <a:lnTo>
                      <a:pt x="85496" y="32680"/>
                    </a:lnTo>
                    <a:lnTo>
                      <a:pt x="90811" y="46482"/>
                    </a:lnTo>
                    <a:lnTo>
                      <a:pt x="104851" y="43777"/>
                    </a:lnTo>
                    <a:lnTo>
                      <a:pt x="102689" y="58360"/>
                    </a:lnTo>
                    <a:lnTo>
                      <a:pt x="115967" y="63122"/>
                    </a:lnTo>
                    <a:lnTo>
                      <a:pt x="106699" y="74552"/>
                    </a:lnTo>
                    <a:close/>
                  </a:path>
                </a:pathLst>
              </a:custGeom>
              <a:grpFill/>
              <a:ln w="6350" cap="flat">
                <a:solidFill>
                  <a:schemeClr val="accent4"/>
                </a:solidFill>
                <a:prstDash val="solid"/>
                <a:miter/>
              </a:ln>
            </p:spPr>
            <p:txBody>
              <a:bodyPr rtlCol="0" anchor="ctr"/>
              <a:lstStyle/>
              <a:p>
                <a:pPr defTabSz="913588"/>
                <a:endParaRPr lang="en-US" sz="1835">
                  <a:solidFill>
                    <a:srgbClr val="000000"/>
                  </a:solidFill>
                  <a:latin typeface="Segoe UI"/>
                </a:endParaRPr>
              </a:p>
            </p:txBody>
          </p:sp>
        </p:grpSp>
      </p:grpSp>
      <p:pic>
        <p:nvPicPr>
          <p:cNvPr id="322" name="Picture 321">
            <a:extLst>
              <a:ext uri="{FF2B5EF4-FFF2-40B4-BE49-F238E27FC236}">
                <a16:creationId xmlns:a16="http://schemas.microsoft.com/office/drawing/2014/main" id="{7383041C-9C2D-41A0-80AF-EEB91E5BF939}"/>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643332" y="1948103"/>
            <a:ext cx="407414" cy="407414"/>
          </a:xfrm>
          <a:prstGeom prst="rect">
            <a:avLst/>
          </a:prstGeom>
        </p:spPr>
      </p:pic>
      <p:grpSp>
        <p:nvGrpSpPr>
          <p:cNvPr id="323" name="Group 322">
            <a:extLst>
              <a:ext uri="{FF2B5EF4-FFF2-40B4-BE49-F238E27FC236}">
                <a16:creationId xmlns:a16="http://schemas.microsoft.com/office/drawing/2014/main" id="{34DFB0E2-0BF4-4241-AB9F-AF86B57E2865}"/>
              </a:ext>
              <a:ext uri="{C183D7F6-B498-43B3-948B-1728B52AA6E4}">
                <adec:decorative xmlns:adec="http://schemas.microsoft.com/office/drawing/2017/decorative" val="1"/>
              </a:ext>
            </a:extLst>
          </p:cNvPr>
          <p:cNvGrpSpPr/>
          <p:nvPr/>
        </p:nvGrpSpPr>
        <p:grpSpPr>
          <a:xfrm>
            <a:off x="656679" y="2662024"/>
            <a:ext cx="380719" cy="379239"/>
            <a:chOff x="6366922" y="3978815"/>
            <a:chExt cx="351378" cy="350012"/>
          </a:xfrm>
        </p:grpSpPr>
        <p:sp>
          <p:nvSpPr>
            <p:cNvPr id="324" name="Freeform 60">
              <a:extLst>
                <a:ext uri="{FF2B5EF4-FFF2-40B4-BE49-F238E27FC236}">
                  <a16:creationId xmlns:a16="http://schemas.microsoft.com/office/drawing/2014/main" id="{F0315B61-14C0-4A1E-AFCB-70A2871D931C}"/>
                </a:ext>
              </a:extLst>
            </p:cNvPr>
            <p:cNvSpPr>
              <a:spLocks noEditPoints="1"/>
            </p:cNvSpPr>
            <p:nvPr/>
          </p:nvSpPr>
          <p:spPr bwMode="auto">
            <a:xfrm>
              <a:off x="6366922" y="3978815"/>
              <a:ext cx="351378" cy="276181"/>
            </a:xfrm>
            <a:custGeom>
              <a:avLst/>
              <a:gdLst>
                <a:gd name="T0" fmla="*/ 0 w 384"/>
                <a:gd name="T1" fmla="*/ 0 h 303"/>
                <a:gd name="T2" fmla="*/ 0 w 384"/>
                <a:gd name="T3" fmla="*/ 303 h 303"/>
                <a:gd name="T4" fmla="*/ 384 w 384"/>
                <a:gd name="T5" fmla="*/ 303 h 303"/>
                <a:gd name="T6" fmla="*/ 384 w 384"/>
                <a:gd name="T7" fmla="*/ 0 h 303"/>
                <a:gd name="T8" fmla="*/ 0 w 384"/>
                <a:gd name="T9" fmla="*/ 0 h 303"/>
                <a:gd name="T10" fmla="*/ 283 w 384"/>
                <a:gd name="T11" fmla="*/ 222 h 303"/>
                <a:gd name="T12" fmla="*/ 40 w 384"/>
                <a:gd name="T13" fmla="*/ 222 h 303"/>
                <a:gd name="T14" fmla="*/ 40 w 384"/>
                <a:gd name="T15" fmla="*/ 202 h 303"/>
                <a:gd name="T16" fmla="*/ 283 w 384"/>
                <a:gd name="T17" fmla="*/ 202 h 303"/>
                <a:gd name="T18" fmla="*/ 283 w 384"/>
                <a:gd name="T19" fmla="*/ 222 h 303"/>
                <a:gd name="T20" fmla="*/ 283 w 384"/>
                <a:gd name="T21" fmla="*/ 151 h 303"/>
                <a:gd name="T22" fmla="*/ 40 w 384"/>
                <a:gd name="T23" fmla="*/ 151 h 303"/>
                <a:gd name="T24" fmla="*/ 40 w 384"/>
                <a:gd name="T25" fmla="*/ 131 h 303"/>
                <a:gd name="T26" fmla="*/ 283 w 384"/>
                <a:gd name="T27" fmla="*/ 131 h 303"/>
                <a:gd name="T28" fmla="*/ 283 w 384"/>
                <a:gd name="T29" fmla="*/ 151 h 303"/>
                <a:gd name="T30" fmla="*/ 323 w 384"/>
                <a:gd name="T31" fmla="*/ 232 h 303"/>
                <a:gd name="T32" fmla="*/ 312 w 384"/>
                <a:gd name="T33" fmla="*/ 229 h 303"/>
                <a:gd name="T34" fmla="*/ 305 w 384"/>
                <a:gd name="T35" fmla="*/ 220 h 303"/>
                <a:gd name="T36" fmla="*/ 303 w 384"/>
                <a:gd name="T37" fmla="*/ 208 h 303"/>
                <a:gd name="T38" fmla="*/ 309 w 384"/>
                <a:gd name="T39" fmla="*/ 198 h 303"/>
                <a:gd name="T40" fmla="*/ 319 w 384"/>
                <a:gd name="T41" fmla="*/ 192 h 303"/>
                <a:gd name="T42" fmla="*/ 331 w 384"/>
                <a:gd name="T43" fmla="*/ 193 h 303"/>
                <a:gd name="T44" fmla="*/ 340 w 384"/>
                <a:gd name="T45" fmla="*/ 201 h 303"/>
                <a:gd name="T46" fmla="*/ 343 w 384"/>
                <a:gd name="T47" fmla="*/ 212 h 303"/>
                <a:gd name="T48" fmla="*/ 338 w 384"/>
                <a:gd name="T49" fmla="*/ 226 h 303"/>
                <a:gd name="T50" fmla="*/ 323 w 384"/>
                <a:gd name="T51" fmla="*/ 232 h 303"/>
                <a:gd name="T52" fmla="*/ 323 w 384"/>
                <a:gd name="T53" fmla="*/ 161 h 303"/>
                <a:gd name="T54" fmla="*/ 312 w 384"/>
                <a:gd name="T55" fmla="*/ 158 h 303"/>
                <a:gd name="T56" fmla="*/ 305 w 384"/>
                <a:gd name="T57" fmla="*/ 149 h 303"/>
                <a:gd name="T58" fmla="*/ 303 w 384"/>
                <a:gd name="T59" fmla="*/ 137 h 303"/>
                <a:gd name="T60" fmla="*/ 309 w 384"/>
                <a:gd name="T61" fmla="*/ 127 h 303"/>
                <a:gd name="T62" fmla="*/ 319 w 384"/>
                <a:gd name="T63" fmla="*/ 121 h 303"/>
                <a:gd name="T64" fmla="*/ 331 w 384"/>
                <a:gd name="T65" fmla="*/ 123 h 303"/>
                <a:gd name="T66" fmla="*/ 340 w 384"/>
                <a:gd name="T67" fmla="*/ 130 h 303"/>
                <a:gd name="T68" fmla="*/ 343 w 384"/>
                <a:gd name="T69" fmla="*/ 141 h 303"/>
                <a:gd name="T70" fmla="*/ 338 w 384"/>
                <a:gd name="T71" fmla="*/ 156 h 303"/>
                <a:gd name="T72" fmla="*/ 323 w 384"/>
                <a:gd name="T73" fmla="*/ 16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84" h="303">
                  <a:moveTo>
                    <a:pt x="0" y="0"/>
                  </a:moveTo>
                  <a:cubicBezTo>
                    <a:pt x="0" y="303"/>
                    <a:pt x="0" y="303"/>
                    <a:pt x="0" y="303"/>
                  </a:cubicBezTo>
                  <a:cubicBezTo>
                    <a:pt x="384" y="303"/>
                    <a:pt x="384" y="303"/>
                    <a:pt x="384" y="303"/>
                  </a:cubicBezTo>
                  <a:cubicBezTo>
                    <a:pt x="384" y="0"/>
                    <a:pt x="384" y="0"/>
                    <a:pt x="384" y="0"/>
                  </a:cubicBezTo>
                  <a:lnTo>
                    <a:pt x="0" y="0"/>
                  </a:lnTo>
                  <a:close/>
                  <a:moveTo>
                    <a:pt x="283" y="222"/>
                  </a:moveTo>
                  <a:cubicBezTo>
                    <a:pt x="40" y="222"/>
                    <a:pt x="40" y="222"/>
                    <a:pt x="40" y="222"/>
                  </a:cubicBezTo>
                  <a:cubicBezTo>
                    <a:pt x="40" y="202"/>
                    <a:pt x="40" y="202"/>
                    <a:pt x="40" y="202"/>
                  </a:cubicBezTo>
                  <a:cubicBezTo>
                    <a:pt x="283" y="202"/>
                    <a:pt x="283" y="202"/>
                    <a:pt x="283" y="202"/>
                  </a:cubicBezTo>
                  <a:lnTo>
                    <a:pt x="283" y="222"/>
                  </a:lnTo>
                  <a:close/>
                  <a:moveTo>
                    <a:pt x="283" y="151"/>
                  </a:moveTo>
                  <a:cubicBezTo>
                    <a:pt x="40" y="151"/>
                    <a:pt x="40" y="151"/>
                    <a:pt x="40" y="151"/>
                  </a:cubicBezTo>
                  <a:cubicBezTo>
                    <a:pt x="40" y="131"/>
                    <a:pt x="40" y="131"/>
                    <a:pt x="40" y="131"/>
                  </a:cubicBezTo>
                  <a:cubicBezTo>
                    <a:pt x="283" y="131"/>
                    <a:pt x="283" y="131"/>
                    <a:pt x="283" y="131"/>
                  </a:cubicBezTo>
                  <a:lnTo>
                    <a:pt x="283" y="151"/>
                  </a:lnTo>
                  <a:close/>
                  <a:moveTo>
                    <a:pt x="323" y="232"/>
                  </a:moveTo>
                  <a:cubicBezTo>
                    <a:pt x="319" y="232"/>
                    <a:pt x="315" y="231"/>
                    <a:pt x="312" y="229"/>
                  </a:cubicBezTo>
                  <a:cubicBezTo>
                    <a:pt x="309" y="227"/>
                    <a:pt x="306" y="223"/>
                    <a:pt x="305" y="220"/>
                  </a:cubicBezTo>
                  <a:cubicBezTo>
                    <a:pt x="303" y="216"/>
                    <a:pt x="303" y="212"/>
                    <a:pt x="303" y="208"/>
                  </a:cubicBezTo>
                  <a:cubicBezTo>
                    <a:pt x="304" y="204"/>
                    <a:pt x="306" y="201"/>
                    <a:pt x="309" y="198"/>
                  </a:cubicBezTo>
                  <a:cubicBezTo>
                    <a:pt x="312" y="195"/>
                    <a:pt x="315" y="193"/>
                    <a:pt x="319" y="192"/>
                  </a:cubicBezTo>
                  <a:cubicBezTo>
                    <a:pt x="323" y="191"/>
                    <a:pt x="327" y="192"/>
                    <a:pt x="331" y="193"/>
                  </a:cubicBezTo>
                  <a:cubicBezTo>
                    <a:pt x="335" y="195"/>
                    <a:pt x="338" y="197"/>
                    <a:pt x="340" y="201"/>
                  </a:cubicBezTo>
                  <a:cubicBezTo>
                    <a:pt x="342" y="204"/>
                    <a:pt x="343" y="208"/>
                    <a:pt x="343" y="212"/>
                  </a:cubicBezTo>
                  <a:cubicBezTo>
                    <a:pt x="343" y="217"/>
                    <a:pt x="341" y="222"/>
                    <a:pt x="338" y="226"/>
                  </a:cubicBezTo>
                  <a:cubicBezTo>
                    <a:pt x="334" y="230"/>
                    <a:pt x="329" y="232"/>
                    <a:pt x="323" y="232"/>
                  </a:cubicBezTo>
                  <a:close/>
                  <a:moveTo>
                    <a:pt x="323" y="161"/>
                  </a:moveTo>
                  <a:cubicBezTo>
                    <a:pt x="319" y="161"/>
                    <a:pt x="315" y="160"/>
                    <a:pt x="312" y="158"/>
                  </a:cubicBezTo>
                  <a:cubicBezTo>
                    <a:pt x="309" y="156"/>
                    <a:pt x="306" y="153"/>
                    <a:pt x="305" y="149"/>
                  </a:cubicBezTo>
                  <a:cubicBezTo>
                    <a:pt x="303" y="145"/>
                    <a:pt x="303" y="141"/>
                    <a:pt x="303" y="137"/>
                  </a:cubicBezTo>
                  <a:cubicBezTo>
                    <a:pt x="304" y="133"/>
                    <a:pt x="306" y="130"/>
                    <a:pt x="309" y="127"/>
                  </a:cubicBezTo>
                  <a:cubicBezTo>
                    <a:pt x="312" y="124"/>
                    <a:pt x="315" y="122"/>
                    <a:pt x="319" y="121"/>
                  </a:cubicBezTo>
                  <a:cubicBezTo>
                    <a:pt x="323" y="121"/>
                    <a:pt x="327" y="121"/>
                    <a:pt x="331" y="123"/>
                  </a:cubicBezTo>
                  <a:cubicBezTo>
                    <a:pt x="335" y="124"/>
                    <a:pt x="338" y="127"/>
                    <a:pt x="340" y="130"/>
                  </a:cubicBezTo>
                  <a:cubicBezTo>
                    <a:pt x="342" y="133"/>
                    <a:pt x="343" y="137"/>
                    <a:pt x="343" y="141"/>
                  </a:cubicBezTo>
                  <a:cubicBezTo>
                    <a:pt x="343" y="147"/>
                    <a:pt x="341" y="152"/>
                    <a:pt x="338" y="156"/>
                  </a:cubicBezTo>
                  <a:cubicBezTo>
                    <a:pt x="334" y="159"/>
                    <a:pt x="329" y="161"/>
                    <a:pt x="323" y="16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dirty="0">
                <a:solidFill>
                  <a:srgbClr val="505050"/>
                </a:solidFill>
                <a:latin typeface="Segoe UI"/>
              </a:endParaRPr>
            </a:p>
          </p:txBody>
        </p:sp>
        <p:sp>
          <p:nvSpPr>
            <p:cNvPr id="325" name="Rectangle 61">
              <a:extLst>
                <a:ext uri="{FF2B5EF4-FFF2-40B4-BE49-F238E27FC236}">
                  <a16:creationId xmlns:a16="http://schemas.microsoft.com/office/drawing/2014/main" id="{B9F2AFEA-BC7B-424B-8BF8-EB89C01DEBC0}"/>
                </a:ext>
              </a:extLst>
            </p:cNvPr>
            <p:cNvSpPr>
              <a:spLocks noChangeArrowheads="1"/>
            </p:cNvSpPr>
            <p:nvPr/>
          </p:nvSpPr>
          <p:spPr bwMode="auto">
            <a:xfrm>
              <a:off x="6458526" y="4291911"/>
              <a:ext cx="166802" cy="3691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sp>
          <p:nvSpPr>
            <p:cNvPr id="326" name="Freeform 62">
              <a:extLst>
                <a:ext uri="{FF2B5EF4-FFF2-40B4-BE49-F238E27FC236}">
                  <a16:creationId xmlns:a16="http://schemas.microsoft.com/office/drawing/2014/main" id="{019C4C07-B5C3-478B-9206-8B16DD660DC5}"/>
                </a:ext>
              </a:extLst>
            </p:cNvPr>
            <p:cNvSpPr>
              <a:spLocks/>
            </p:cNvSpPr>
            <p:nvPr/>
          </p:nvSpPr>
          <p:spPr bwMode="auto">
            <a:xfrm>
              <a:off x="6643102" y="4022566"/>
              <a:ext cx="36916" cy="30079"/>
            </a:xfrm>
            <a:custGeom>
              <a:avLst/>
              <a:gdLst>
                <a:gd name="T0" fmla="*/ 27 w 27"/>
                <a:gd name="T1" fmla="*/ 22 h 22"/>
                <a:gd name="T2" fmla="*/ 0 w 27"/>
                <a:gd name="T3" fmla="*/ 22 h 22"/>
                <a:gd name="T4" fmla="*/ 14 w 27"/>
                <a:gd name="T5" fmla="*/ 0 h 22"/>
                <a:gd name="T6" fmla="*/ 27 w 27"/>
                <a:gd name="T7" fmla="*/ 22 h 22"/>
              </a:gdLst>
              <a:ahLst/>
              <a:cxnLst>
                <a:cxn ang="0">
                  <a:pos x="T0" y="T1"/>
                </a:cxn>
                <a:cxn ang="0">
                  <a:pos x="T2" y="T3"/>
                </a:cxn>
                <a:cxn ang="0">
                  <a:pos x="T4" y="T5"/>
                </a:cxn>
                <a:cxn ang="0">
                  <a:pos x="T6" y="T7"/>
                </a:cxn>
              </a:cxnLst>
              <a:rect l="0" t="0" r="r" b="b"/>
              <a:pathLst>
                <a:path w="27" h="22">
                  <a:moveTo>
                    <a:pt x="27" y="22"/>
                  </a:moveTo>
                  <a:lnTo>
                    <a:pt x="0" y="22"/>
                  </a:lnTo>
                  <a:lnTo>
                    <a:pt x="14" y="0"/>
                  </a:lnTo>
                  <a:lnTo>
                    <a:pt x="27" y="2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sp>
          <p:nvSpPr>
            <p:cNvPr id="327" name="Rectangle 63">
              <a:extLst>
                <a:ext uri="{FF2B5EF4-FFF2-40B4-BE49-F238E27FC236}">
                  <a16:creationId xmlns:a16="http://schemas.microsoft.com/office/drawing/2014/main" id="{3295F826-D3D1-4D05-9658-C1F73D884AD1}"/>
                </a:ext>
              </a:extLst>
            </p:cNvPr>
            <p:cNvSpPr>
              <a:spLocks noChangeArrowheads="1"/>
            </p:cNvSpPr>
            <p:nvPr/>
          </p:nvSpPr>
          <p:spPr bwMode="auto">
            <a:xfrm>
              <a:off x="6402470" y="4033504"/>
              <a:ext cx="222859" cy="1914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5386" tIns="52694" rIns="105386" bIns="52694" numCol="1" anchor="t" anchorCtr="0" compatLnSpc="1">
              <a:prstTxWarp prst="textNoShape">
                <a:avLst/>
              </a:prstTxWarp>
            </a:bodyPr>
            <a:lstStyle/>
            <a:p>
              <a:pPr algn="ctr" defTabSz="1053734" fontAlgn="base"/>
              <a:endParaRPr lang="en-US" sz="1960">
                <a:solidFill>
                  <a:srgbClr val="505050"/>
                </a:solidFill>
                <a:latin typeface="Segoe UI"/>
              </a:endParaRPr>
            </a:p>
          </p:txBody>
        </p:sp>
      </p:grpSp>
      <p:grpSp>
        <p:nvGrpSpPr>
          <p:cNvPr id="2" name="Group 1">
            <a:extLst>
              <a:ext uri="{FF2B5EF4-FFF2-40B4-BE49-F238E27FC236}">
                <a16:creationId xmlns:a16="http://schemas.microsoft.com/office/drawing/2014/main" id="{36FDFC38-9BFA-4CBB-BA9D-660B57176EA8}"/>
              </a:ext>
              <a:ext uri="{C183D7F6-B498-43B3-948B-1728B52AA6E4}">
                <adec:decorative xmlns:adec="http://schemas.microsoft.com/office/drawing/2017/decorative" val="1"/>
              </a:ext>
            </a:extLst>
          </p:cNvPr>
          <p:cNvGrpSpPr/>
          <p:nvPr/>
        </p:nvGrpSpPr>
        <p:grpSpPr>
          <a:xfrm>
            <a:off x="712552" y="3360795"/>
            <a:ext cx="268975" cy="339881"/>
            <a:chOff x="702595" y="3384063"/>
            <a:chExt cx="323982" cy="409389"/>
          </a:xfrm>
        </p:grpSpPr>
        <p:sp>
          <p:nvSpPr>
            <p:cNvPr id="329" name="Freeform: Shape 328">
              <a:extLst>
                <a:ext uri="{FF2B5EF4-FFF2-40B4-BE49-F238E27FC236}">
                  <a16:creationId xmlns:a16="http://schemas.microsoft.com/office/drawing/2014/main" id="{8B1B29DF-ABF8-4480-A7B1-6EFB9E500798}"/>
                </a:ext>
              </a:extLst>
            </p:cNvPr>
            <p:cNvSpPr/>
            <p:nvPr/>
          </p:nvSpPr>
          <p:spPr>
            <a:xfrm>
              <a:off x="843272" y="3384063"/>
              <a:ext cx="42629" cy="409239"/>
            </a:xfrm>
            <a:custGeom>
              <a:avLst/>
              <a:gdLst>
                <a:gd name="connsiteX0" fmla="*/ 989 w 35524"/>
                <a:gd name="connsiteY0" fmla="*/ 991 h 341031"/>
                <a:gd name="connsiteX1" fmla="*/ 18960 w 35524"/>
                <a:gd name="connsiteY1" fmla="*/ 19346 h 341031"/>
                <a:gd name="connsiteX2" fmla="*/ 18960 w 35524"/>
                <a:gd name="connsiteY2" fmla="*/ 321695 h 341031"/>
                <a:gd name="connsiteX3" fmla="*/ 1824 w 35524"/>
                <a:gd name="connsiteY3" fmla="*/ 341485 h 341031"/>
                <a:gd name="connsiteX4" fmla="*/ 37229 w 35524"/>
                <a:gd name="connsiteY4" fmla="*/ 307106 h 341031"/>
                <a:gd name="connsiteX5" fmla="*/ 37229 w 35524"/>
                <a:gd name="connsiteY5" fmla="*/ 35848 h 341031"/>
                <a:gd name="connsiteX6" fmla="*/ 989 w 35524"/>
                <a:gd name="connsiteY6" fmla="*/ 991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4" h="341031">
                  <a:moveTo>
                    <a:pt x="989" y="991"/>
                  </a:moveTo>
                  <a:cubicBezTo>
                    <a:pt x="13347" y="3442"/>
                    <a:pt x="18960" y="10976"/>
                    <a:pt x="18960" y="19346"/>
                  </a:cubicBezTo>
                  <a:lnTo>
                    <a:pt x="18960" y="321695"/>
                  </a:lnTo>
                  <a:cubicBezTo>
                    <a:pt x="19557" y="332038"/>
                    <a:pt x="10661" y="340707"/>
                    <a:pt x="1824" y="341485"/>
                  </a:cubicBezTo>
                  <a:cubicBezTo>
                    <a:pt x="27676" y="341604"/>
                    <a:pt x="37229" y="324265"/>
                    <a:pt x="37229" y="307106"/>
                  </a:cubicBezTo>
                  <a:lnTo>
                    <a:pt x="37229" y="35848"/>
                  </a:lnTo>
                  <a:cubicBezTo>
                    <a:pt x="37229" y="19346"/>
                    <a:pt x="25706" y="752"/>
                    <a:pt x="989" y="991"/>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330" name="Freeform: Shape 329">
              <a:extLst>
                <a:ext uri="{FF2B5EF4-FFF2-40B4-BE49-F238E27FC236}">
                  <a16:creationId xmlns:a16="http://schemas.microsoft.com/office/drawing/2014/main" id="{3A9DE64B-5F2D-4241-9FC6-93AAF213D791}"/>
                </a:ext>
              </a:extLst>
            </p:cNvPr>
            <p:cNvSpPr/>
            <p:nvPr/>
          </p:nvSpPr>
          <p:spPr>
            <a:xfrm>
              <a:off x="702595" y="3384213"/>
              <a:ext cx="323982" cy="409239"/>
            </a:xfrm>
            <a:custGeom>
              <a:avLst/>
              <a:gdLst>
                <a:gd name="connsiteX0" fmla="*/ 233061 w 269984"/>
                <a:gd name="connsiteY0" fmla="*/ 989 h 341031"/>
                <a:gd name="connsiteX1" fmla="*/ 37648 w 269984"/>
                <a:gd name="connsiteY1" fmla="*/ 989 h 341031"/>
                <a:gd name="connsiteX2" fmla="*/ 989 w 269984"/>
                <a:gd name="connsiteY2" fmla="*/ 37699 h 341031"/>
                <a:gd name="connsiteX3" fmla="*/ 989 w 269984"/>
                <a:gd name="connsiteY3" fmla="*/ 54619 h 341031"/>
                <a:gd name="connsiteX4" fmla="*/ 27796 w 269984"/>
                <a:gd name="connsiteY4" fmla="*/ 54619 h 341031"/>
                <a:gd name="connsiteX5" fmla="*/ 36633 w 269984"/>
                <a:gd name="connsiteY5" fmla="*/ 63467 h 341031"/>
                <a:gd name="connsiteX6" fmla="*/ 27796 w 269984"/>
                <a:gd name="connsiteY6" fmla="*/ 72316 h 341031"/>
                <a:gd name="connsiteX7" fmla="*/ 989 w 269984"/>
                <a:gd name="connsiteY7" fmla="*/ 72316 h 341031"/>
                <a:gd name="connsiteX8" fmla="*/ 989 w 269984"/>
                <a:gd name="connsiteY8" fmla="*/ 108428 h 341031"/>
                <a:gd name="connsiteX9" fmla="*/ 27796 w 269984"/>
                <a:gd name="connsiteY9" fmla="*/ 108428 h 341031"/>
                <a:gd name="connsiteX10" fmla="*/ 36633 w 269984"/>
                <a:gd name="connsiteY10" fmla="*/ 117277 h 341031"/>
                <a:gd name="connsiteX11" fmla="*/ 27796 w 269984"/>
                <a:gd name="connsiteY11" fmla="*/ 126125 h 341031"/>
                <a:gd name="connsiteX12" fmla="*/ 989 w 269984"/>
                <a:gd name="connsiteY12" fmla="*/ 126125 h 341031"/>
                <a:gd name="connsiteX13" fmla="*/ 989 w 269984"/>
                <a:gd name="connsiteY13" fmla="*/ 161998 h 341031"/>
                <a:gd name="connsiteX14" fmla="*/ 27796 w 269984"/>
                <a:gd name="connsiteY14" fmla="*/ 161998 h 341031"/>
                <a:gd name="connsiteX15" fmla="*/ 36633 w 269984"/>
                <a:gd name="connsiteY15" fmla="*/ 170847 h 341031"/>
                <a:gd name="connsiteX16" fmla="*/ 27796 w 269984"/>
                <a:gd name="connsiteY16" fmla="*/ 179696 h 341031"/>
                <a:gd name="connsiteX17" fmla="*/ 989 w 269984"/>
                <a:gd name="connsiteY17" fmla="*/ 179696 h 341031"/>
                <a:gd name="connsiteX18" fmla="*/ 989 w 269984"/>
                <a:gd name="connsiteY18" fmla="*/ 215927 h 341031"/>
                <a:gd name="connsiteX19" fmla="*/ 27796 w 269984"/>
                <a:gd name="connsiteY19" fmla="*/ 215927 h 341031"/>
                <a:gd name="connsiteX20" fmla="*/ 36633 w 269984"/>
                <a:gd name="connsiteY20" fmla="*/ 224776 h 341031"/>
                <a:gd name="connsiteX21" fmla="*/ 27796 w 269984"/>
                <a:gd name="connsiteY21" fmla="*/ 233624 h 341031"/>
                <a:gd name="connsiteX22" fmla="*/ 989 w 269984"/>
                <a:gd name="connsiteY22" fmla="*/ 233624 h 341031"/>
                <a:gd name="connsiteX23" fmla="*/ 989 w 269984"/>
                <a:gd name="connsiteY23" fmla="*/ 269497 h 341031"/>
                <a:gd name="connsiteX24" fmla="*/ 27796 w 269984"/>
                <a:gd name="connsiteY24" fmla="*/ 269497 h 341031"/>
                <a:gd name="connsiteX25" fmla="*/ 36633 w 269984"/>
                <a:gd name="connsiteY25" fmla="*/ 278346 h 341031"/>
                <a:gd name="connsiteX26" fmla="*/ 27796 w 269984"/>
                <a:gd name="connsiteY26" fmla="*/ 287195 h 341031"/>
                <a:gd name="connsiteX27" fmla="*/ 989 w 269984"/>
                <a:gd name="connsiteY27" fmla="*/ 287195 h 341031"/>
                <a:gd name="connsiteX28" fmla="*/ 989 w 269984"/>
                <a:gd name="connsiteY28" fmla="*/ 304175 h 341031"/>
                <a:gd name="connsiteX29" fmla="*/ 37648 w 269984"/>
                <a:gd name="connsiteY29" fmla="*/ 340884 h 341031"/>
                <a:gd name="connsiteX30" fmla="*/ 233121 w 269984"/>
                <a:gd name="connsiteY30" fmla="*/ 340884 h 341031"/>
                <a:gd name="connsiteX31" fmla="*/ 269779 w 269984"/>
                <a:gd name="connsiteY31" fmla="*/ 304175 h 341031"/>
                <a:gd name="connsiteX32" fmla="*/ 269779 w 269984"/>
                <a:gd name="connsiteY32" fmla="*/ 37699 h 341031"/>
                <a:gd name="connsiteX33" fmla="*/ 233061 w 269984"/>
                <a:gd name="connsiteY33" fmla="*/ 989 h 341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69984" h="341031">
                  <a:moveTo>
                    <a:pt x="233061" y="989"/>
                  </a:moveTo>
                  <a:lnTo>
                    <a:pt x="37648" y="989"/>
                  </a:lnTo>
                  <a:cubicBezTo>
                    <a:pt x="17408" y="989"/>
                    <a:pt x="989" y="17431"/>
                    <a:pt x="989" y="37699"/>
                  </a:cubicBezTo>
                  <a:lnTo>
                    <a:pt x="989" y="54619"/>
                  </a:lnTo>
                  <a:lnTo>
                    <a:pt x="27796" y="54619"/>
                  </a:lnTo>
                  <a:cubicBezTo>
                    <a:pt x="32692" y="54619"/>
                    <a:pt x="36633" y="58565"/>
                    <a:pt x="36633" y="63467"/>
                  </a:cubicBezTo>
                  <a:cubicBezTo>
                    <a:pt x="36633" y="68370"/>
                    <a:pt x="32692" y="72316"/>
                    <a:pt x="27796" y="72316"/>
                  </a:cubicBezTo>
                  <a:lnTo>
                    <a:pt x="989" y="72316"/>
                  </a:lnTo>
                  <a:lnTo>
                    <a:pt x="989" y="108428"/>
                  </a:lnTo>
                  <a:lnTo>
                    <a:pt x="27796" y="108428"/>
                  </a:lnTo>
                  <a:cubicBezTo>
                    <a:pt x="32692" y="108428"/>
                    <a:pt x="36633" y="112374"/>
                    <a:pt x="36633" y="117277"/>
                  </a:cubicBezTo>
                  <a:cubicBezTo>
                    <a:pt x="36633" y="122179"/>
                    <a:pt x="32692" y="126125"/>
                    <a:pt x="27796" y="126125"/>
                  </a:cubicBezTo>
                  <a:lnTo>
                    <a:pt x="989" y="126125"/>
                  </a:lnTo>
                  <a:lnTo>
                    <a:pt x="989" y="161998"/>
                  </a:lnTo>
                  <a:lnTo>
                    <a:pt x="27796" y="161998"/>
                  </a:lnTo>
                  <a:cubicBezTo>
                    <a:pt x="32692" y="161998"/>
                    <a:pt x="36633" y="165944"/>
                    <a:pt x="36633" y="170847"/>
                  </a:cubicBezTo>
                  <a:cubicBezTo>
                    <a:pt x="36633" y="175749"/>
                    <a:pt x="32692" y="179696"/>
                    <a:pt x="27796" y="179696"/>
                  </a:cubicBezTo>
                  <a:lnTo>
                    <a:pt x="989" y="179696"/>
                  </a:lnTo>
                  <a:lnTo>
                    <a:pt x="989" y="215927"/>
                  </a:lnTo>
                  <a:lnTo>
                    <a:pt x="27796" y="215927"/>
                  </a:lnTo>
                  <a:cubicBezTo>
                    <a:pt x="32692" y="215927"/>
                    <a:pt x="36633" y="219873"/>
                    <a:pt x="36633" y="224776"/>
                  </a:cubicBezTo>
                  <a:cubicBezTo>
                    <a:pt x="36633" y="229678"/>
                    <a:pt x="32692" y="233624"/>
                    <a:pt x="27796" y="233624"/>
                  </a:cubicBezTo>
                  <a:lnTo>
                    <a:pt x="989" y="233624"/>
                  </a:lnTo>
                  <a:lnTo>
                    <a:pt x="989" y="269497"/>
                  </a:lnTo>
                  <a:lnTo>
                    <a:pt x="27796" y="269497"/>
                  </a:lnTo>
                  <a:cubicBezTo>
                    <a:pt x="32692" y="269497"/>
                    <a:pt x="36633" y="273443"/>
                    <a:pt x="36633" y="278346"/>
                  </a:cubicBezTo>
                  <a:cubicBezTo>
                    <a:pt x="36633" y="283249"/>
                    <a:pt x="32692" y="287195"/>
                    <a:pt x="27796" y="287195"/>
                  </a:cubicBezTo>
                  <a:lnTo>
                    <a:pt x="989" y="287195"/>
                  </a:lnTo>
                  <a:lnTo>
                    <a:pt x="989" y="304175"/>
                  </a:lnTo>
                  <a:cubicBezTo>
                    <a:pt x="989" y="324443"/>
                    <a:pt x="17408" y="340884"/>
                    <a:pt x="37648" y="340884"/>
                  </a:cubicBezTo>
                  <a:lnTo>
                    <a:pt x="233121" y="340884"/>
                  </a:lnTo>
                  <a:cubicBezTo>
                    <a:pt x="253361" y="340884"/>
                    <a:pt x="269779" y="324443"/>
                    <a:pt x="269779" y="304175"/>
                  </a:cubicBezTo>
                  <a:lnTo>
                    <a:pt x="269779" y="37699"/>
                  </a:lnTo>
                  <a:cubicBezTo>
                    <a:pt x="269720" y="17431"/>
                    <a:pt x="253301" y="989"/>
                    <a:pt x="233061" y="989"/>
                  </a:cubicBezTo>
                  <a:close/>
                </a:path>
              </a:pathLst>
            </a:custGeom>
            <a:solidFill>
              <a:srgbClr val="0078D4"/>
            </a:solidFill>
            <a:ln w="3535" cap="flat">
              <a:noFill/>
              <a:prstDash val="solid"/>
              <a:miter/>
            </a:ln>
          </p:spPr>
          <p:txBody>
            <a:bodyPr rtlCol="0" anchor="ctr"/>
            <a:lstStyle/>
            <a:p>
              <a:pPr defTabSz="1074871"/>
              <a:endParaRPr lang="en-US" sz="2075">
                <a:solidFill>
                  <a:srgbClr val="1A1A1A"/>
                </a:solidFill>
                <a:latin typeface="Segoe UI"/>
              </a:endParaRPr>
            </a:p>
          </p:txBody>
        </p:sp>
        <p:sp>
          <p:nvSpPr>
            <p:cNvPr id="331" name="Freeform: Shape 330">
              <a:extLst>
                <a:ext uri="{FF2B5EF4-FFF2-40B4-BE49-F238E27FC236}">
                  <a16:creationId xmlns:a16="http://schemas.microsoft.com/office/drawing/2014/main" id="{B532EE19-82D6-45F4-8D7E-FD4493B266FE}"/>
                </a:ext>
              </a:extLst>
            </p:cNvPr>
            <p:cNvSpPr/>
            <p:nvPr/>
          </p:nvSpPr>
          <p:spPr>
            <a:xfrm>
              <a:off x="779328" y="3447923"/>
              <a:ext cx="170516" cy="98046"/>
            </a:xfrm>
            <a:custGeom>
              <a:avLst/>
              <a:gdLst>
                <a:gd name="connsiteX0" fmla="*/ 123503 w 142097"/>
                <a:gd name="connsiteY0" fmla="*/ 83496 h 81705"/>
                <a:gd name="connsiteX1" fmla="*/ 22005 w 142097"/>
                <a:gd name="connsiteY1" fmla="*/ 83496 h 81705"/>
                <a:gd name="connsiteX2" fmla="*/ 989 w 142097"/>
                <a:gd name="connsiteY2" fmla="*/ 62451 h 81705"/>
                <a:gd name="connsiteX3" fmla="*/ 989 w 142097"/>
                <a:gd name="connsiteY3" fmla="*/ 22034 h 81705"/>
                <a:gd name="connsiteX4" fmla="*/ 22005 w 142097"/>
                <a:gd name="connsiteY4" fmla="*/ 989 h 81705"/>
                <a:gd name="connsiteX5" fmla="*/ 123563 w 142097"/>
                <a:gd name="connsiteY5" fmla="*/ 989 h 81705"/>
                <a:gd name="connsiteX6" fmla="*/ 144579 w 142097"/>
                <a:gd name="connsiteY6" fmla="*/ 22034 h 81705"/>
                <a:gd name="connsiteX7" fmla="*/ 144579 w 142097"/>
                <a:gd name="connsiteY7" fmla="*/ 62451 h 81705"/>
                <a:gd name="connsiteX8" fmla="*/ 123503 w 142097"/>
                <a:gd name="connsiteY8" fmla="*/ 83496 h 81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097" h="81705">
                  <a:moveTo>
                    <a:pt x="123503" y="83496"/>
                  </a:moveTo>
                  <a:lnTo>
                    <a:pt x="22005" y="83496"/>
                  </a:lnTo>
                  <a:cubicBezTo>
                    <a:pt x="10363" y="83496"/>
                    <a:pt x="989" y="74050"/>
                    <a:pt x="989" y="62451"/>
                  </a:cubicBezTo>
                  <a:lnTo>
                    <a:pt x="989" y="22034"/>
                  </a:lnTo>
                  <a:cubicBezTo>
                    <a:pt x="989" y="10375"/>
                    <a:pt x="10422" y="989"/>
                    <a:pt x="22005" y="989"/>
                  </a:cubicBezTo>
                  <a:lnTo>
                    <a:pt x="123563" y="989"/>
                  </a:lnTo>
                  <a:cubicBezTo>
                    <a:pt x="135205" y="989"/>
                    <a:pt x="144579" y="10435"/>
                    <a:pt x="144579" y="22034"/>
                  </a:cubicBezTo>
                  <a:lnTo>
                    <a:pt x="144579" y="62451"/>
                  </a:lnTo>
                  <a:cubicBezTo>
                    <a:pt x="144579" y="74110"/>
                    <a:pt x="135145" y="83496"/>
                    <a:pt x="123503" y="83496"/>
                  </a:cubicBezTo>
                  <a:close/>
                </a:path>
              </a:pathLst>
            </a:custGeom>
            <a:solidFill>
              <a:srgbClr val="50E6FF"/>
            </a:solidFill>
            <a:ln w="3535" cap="flat">
              <a:noFill/>
              <a:prstDash val="solid"/>
              <a:miter/>
            </a:ln>
          </p:spPr>
          <p:txBody>
            <a:bodyPr rtlCol="0" anchor="ctr"/>
            <a:lstStyle/>
            <a:p>
              <a:pPr defTabSz="1074871"/>
              <a:endParaRPr lang="en-US" sz="2075">
                <a:solidFill>
                  <a:srgbClr val="1A1A1A"/>
                </a:solidFill>
                <a:latin typeface="Segoe UI"/>
              </a:endParaRPr>
            </a:p>
          </p:txBody>
        </p:sp>
      </p:grpSp>
      <p:pic>
        <p:nvPicPr>
          <p:cNvPr id="332" name="Picture 331">
            <a:extLst>
              <a:ext uri="{FF2B5EF4-FFF2-40B4-BE49-F238E27FC236}">
                <a16:creationId xmlns:a16="http://schemas.microsoft.com/office/drawing/2014/main" id="{B0BD75C1-CEB1-4689-8B34-0E31A885DACA}"/>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659299" y="4045789"/>
            <a:ext cx="375482" cy="375482"/>
          </a:xfrm>
          <a:prstGeom prst="rect">
            <a:avLst/>
          </a:prstGeom>
        </p:spPr>
      </p:pic>
      <p:pic>
        <p:nvPicPr>
          <p:cNvPr id="333" name="Picture 332">
            <a:extLst>
              <a:ext uri="{FF2B5EF4-FFF2-40B4-BE49-F238E27FC236}">
                <a16:creationId xmlns:a16="http://schemas.microsoft.com/office/drawing/2014/main" id="{AFF0B674-7BC2-4450-8AB7-6A3C4A2494BD}"/>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643332" y="4722106"/>
            <a:ext cx="407414" cy="407414"/>
          </a:xfrm>
          <a:prstGeom prst="rect">
            <a:avLst/>
          </a:prstGeom>
        </p:spPr>
      </p:pic>
      <p:grpSp>
        <p:nvGrpSpPr>
          <p:cNvPr id="334" name="Graphic 111">
            <a:extLst>
              <a:ext uri="{FF2B5EF4-FFF2-40B4-BE49-F238E27FC236}">
                <a16:creationId xmlns:a16="http://schemas.microsoft.com/office/drawing/2014/main" id="{86F3DD7A-D3A8-4FF3-8FE9-2F4BE9CC3D71}"/>
              </a:ext>
              <a:ext uri="{C183D7F6-B498-43B3-948B-1728B52AA6E4}">
                <adec:decorative xmlns:adec="http://schemas.microsoft.com/office/drawing/2017/decorative" val="1"/>
              </a:ext>
            </a:extLst>
          </p:cNvPr>
          <p:cNvGrpSpPr/>
          <p:nvPr/>
        </p:nvGrpSpPr>
        <p:grpSpPr>
          <a:xfrm>
            <a:off x="631557" y="5406738"/>
            <a:ext cx="430964" cy="430964"/>
            <a:chOff x="7288760" y="3860995"/>
            <a:chExt cx="476020" cy="476020"/>
          </a:xfrm>
        </p:grpSpPr>
        <p:sp>
          <p:nvSpPr>
            <p:cNvPr id="335" name="Freeform: Shape 334">
              <a:extLst>
                <a:ext uri="{FF2B5EF4-FFF2-40B4-BE49-F238E27FC236}">
                  <a16:creationId xmlns:a16="http://schemas.microsoft.com/office/drawing/2014/main" id="{C9506AD7-4868-4606-A49E-992B27214DAE}"/>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36" name="Freeform: Shape 335">
              <a:extLst>
                <a:ext uri="{FF2B5EF4-FFF2-40B4-BE49-F238E27FC236}">
                  <a16:creationId xmlns:a16="http://schemas.microsoft.com/office/drawing/2014/main" id="{BE5710CE-3C48-41C2-9191-D9E987FAC23B}"/>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37" name="Freeform: Shape 336">
              <a:extLst>
                <a:ext uri="{FF2B5EF4-FFF2-40B4-BE49-F238E27FC236}">
                  <a16:creationId xmlns:a16="http://schemas.microsoft.com/office/drawing/2014/main" id="{7E3B1CC3-C5A5-432B-9AEB-BE82DC226659}"/>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38" name="Freeform: Shape 337">
              <a:extLst>
                <a:ext uri="{FF2B5EF4-FFF2-40B4-BE49-F238E27FC236}">
                  <a16:creationId xmlns:a16="http://schemas.microsoft.com/office/drawing/2014/main" id="{495382CB-D36C-4CD5-B195-F42C2524BC37}"/>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39" name="Freeform: Shape 338">
              <a:extLst>
                <a:ext uri="{FF2B5EF4-FFF2-40B4-BE49-F238E27FC236}">
                  <a16:creationId xmlns:a16="http://schemas.microsoft.com/office/drawing/2014/main" id="{C360A9D0-BD19-4C95-8898-5E9974359EF3}"/>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40" name="Freeform: Shape 339">
              <a:extLst>
                <a:ext uri="{FF2B5EF4-FFF2-40B4-BE49-F238E27FC236}">
                  <a16:creationId xmlns:a16="http://schemas.microsoft.com/office/drawing/2014/main" id="{564616CB-6098-4A35-8EDA-6CEAEC2D1D74}"/>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41" name="Freeform: Shape 340">
              <a:extLst>
                <a:ext uri="{FF2B5EF4-FFF2-40B4-BE49-F238E27FC236}">
                  <a16:creationId xmlns:a16="http://schemas.microsoft.com/office/drawing/2014/main" id="{F1F5515A-9A82-42C3-A0F2-A7A7BF2DA866}"/>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42" name="Freeform: Shape 341">
              <a:extLst>
                <a:ext uri="{FF2B5EF4-FFF2-40B4-BE49-F238E27FC236}">
                  <a16:creationId xmlns:a16="http://schemas.microsoft.com/office/drawing/2014/main" id="{6EB7B7EA-F6D8-40F4-88CF-7BB8BF9E3562}"/>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343" name="Freeform: Shape 342">
              <a:extLst>
                <a:ext uri="{FF2B5EF4-FFF2-40B4-BE49-F238E27FC236}">
                  <a16:creationId xmlns:a16="http://schemas.microsoft.com/office/drawing/2014/main" id="{0512CFD4-B655-46EC-A5E8-E30FDC1AE85B}"/>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defTabSz="1074871"/>
              <a:endParaRPr lang="en-US" sz="2075">
                <a:solidFill>
                  <a:srgbClr val="1A1A1A"/>
                </a:solidFill>
                <a:latin typeface="Segoe UI"/>
              </a:endParaRPr>
            </a:p>
          </p:txBody>
        </p:sp>
      </p:grpSp>
      <p:sp>
        <p:nvSpPr>
          <p:cNvPr id="304" name="TextBox 303">
            <a:extLst>
              <a:ext uri="{FF2B5EF4-FFF2-40B4-BE49-F238E27FC236}">
                <a16:creationId xmlns:a16="http://schemas.microsoft.com/office/drawing/2014/main" id="{C1F91F92-AC68-47DF-B94C-1F7959E6E513}"/>
              </a:ext>
            </a:extLst>
          </p:cNvPr>
          <p:cNvSpPr txBox="1"/>
          <p:nvPr/>
        </p:nvSpPr>
        <p:spPr>
          <a:xfrm>
            <a:off x="1114115" y="1987972"/>
            <a:ext cx="5016711" cy="331683"/>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Updatable ledger tables allow updates and deletes</a:t>
            </a:r>
          </a:p>
        </p:txBody>
      </p:sp>
      <p:sp>
        <p:nvSpPr>
          <p:cNvPr id="300" name="TextBox 299">
            <a:extLst>
              <a:ext uri="{FF2B5EF4-FFF2-40B4-BE49-F238E27FC236}">
                <a16:creationId xmlns:a16="http://schemas.microsoft.com/office/drawing/2014/main" id="{9E519038-B319-4D5D-93D6-BCB04B8967D3}"/>
              </a:ext>
            </a:extLst>
          </p:cNvPr>
          <p:cNvSpPr txBox="1"/>
          <p:nvPr/>
        </p:nvSpPr>
        <p:spPr>
          <a:xfrm>
            <a:off x="1114114" y="2682305"/>
            <a:ext cx="5016711" cy="331683"/>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Updated rows are preserved in the history table</a:t>
            </a:r>
          </a:p>
        </p:txBody>
      </p:sp>
      <p:sp>
        <p:nvSpPr>
          <p:cNvPr id="301" name="TextBox 300">
            <a:extLst>
              <a:ext uri="{FF2B5EF4-FFF2-40B4-BE49-F238E27FC236}">
                <a16:creationId xmlns:a16="http://schemas.microsoft.com/office/drawing/2014/main" id="{019806A1-80CD-44AF-922F-32CF3CA3ECBF}"/>
              </a:ext>
            </a:extLst>
          </p:cNvPr>
          <p:cNvSpPr txBox="1"/>
          <p:nvPr/>
        </p:nvSpPr>
        <p:spPr>
          <a:xfrm>
            <a:off x="1114114" y="3375780"/>
            <a:ext cx="6114249" cy="333400"/>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Data is cryptographically protected through the database ledger</a:t>
            </a:r>
          </a:p>
        </p:txBody>
      </p:sp>
      <p:sp>
        <p:nvSpPr>
          <p:cNvPr id="299" name="TextBox 298">
            <a:extLst>
              <a:ext uri="{FF2B5EF4-FFF2-40B4-BE49-F238E27FC236}">
                <a16:creationId xmlns:a16="http://schemas.microsoft.com/office/drawing/2014/main" id="{24DECDC9-881B-4903-998D-BA5622DA519F}"/>
              </a:ext>
            </a:extLst>
          </p:cNvPr>
          <p:cNvSpPr txBox="1"/>
          <p:nvPr/>
        </p:nvSpPr>
        <p:spPr>
          <a:xfrm>
            <a:off x="1114114" y="4070971"/>
            <a:ext cx="5016711" cy="331683"/>
          </a:xfrm>
          <a:prstGeom prst="rect">
            <a:avLst/>
          </a:prstGeom>
          <a:noFill/>
        </p:spPr>
        <p:txBody>
          <a:bodyPr wrap="square" anchor="ctr" anchorCtr="0">
            <a:spAutoFit/>
          </a:bodyPr>
          <a:lstStyle/>
          <a:p>
            <a:pPr defTabSz="895759">
              <a:defRPr/>
            </a:pPr>
            <a:r>
              <a:rPr lang="en-US" sz="1567" kern="0" dirty="0">
                <a:solidFill>
                  <a:srgbClr val="0070C0"/>
                </a:solidFill>
                <a:latin typeface="Segoe UI Semibold"/>
              </a:rPr>
              <a:t>Database digests are uploaded to trusted storage</a:t>
            </a:r>
          </a:p>
        </p:txBody>
      </p:sp>
      <p:sp>
        <p:nvSpPr>
          <p:cNvPr id="302" name="TextBox 301">
            <a:extLst>
              <a:ext uri="{FF2B5EF4-FFF2-40B4-BE49-F238E27FC236}">
                <a16:creationId xmlns:a16="http://schemas.microsoft.com/office/drawing/2014/main" id="{E8FF3513-2B3F-4A6A-A4E6-8D0FEF09A79F}"/>
              </a:ext>
            </a:extLst>
          </p:cNvPr>
          <p:cNvSpPr txBox="1"/>
          <p:nvPr/>
        </p:nvSpPr>
        <p:spPr>
          <a:xfrm>
            <a:off x="1114114" y="4765304"/>
            <a:ext cx="5016711" cy="331683"/>
          </a:xfrm>
          <a:prstGeom prst="rect">
            <a:avLst/>
          </a:prstGeom>
          <a:noFill/>
        </p:spPr>
        <p:txBody>
          <a:bodyPr wrap="square" anchor="ctr" anchorCtr="0">
            <a:spAutoFit/>
          </a:bodyPr>
          <a:lstStyle>
            <a:defPPr>
              <a:defRPr lang="en-US"/>
            </a:defPPr>
            <a:lvl1pPr defTabSz="914400">
              <a:defRPr sz="1600" kern="0">
                <a:solidFill>
                  <a:schemeClr val="accent5"/>
                </a:solidFill>
                <a:latin typeface="+mj-lt"/>
              </a:defRPr>
            </a:lvl1pPr>
          </a:lstStyle>
          <a:p>
            <a:pPr defTabSz="895759"/>
            <a:r>
              <a:rPr lang="en-US" sz="1567" dirty="0">
                <a:solidFill>
                  <a:srgbClr val="0070C0"/>
                </a:solidFill>
                <a:latin typeface="Segoe UI Semibold"/>
              </a:rPr>
              <a:t>Database digests are used to verify the database</a:t>
            </a:r>
          </a:p>
        </p:txBody>
      </p:sp>
      <p:sp>
        <p:nvSpPr>
          <p:cNvPr id="303" name="TextBox 302">
            <a:extLst>
              <a:ext uri="{FF2B5EF4-FFF2-40B4-BE49-F238E27FC236}">
                <a16:creationId xmlns:a16="http://schemas.microsoft.com/office/drawing/2014/main" id="{A679C59E-4966-4DC7-A9A2-7A9F1B7DAD88}"/>
              </a:ext>
            </a:extLst>
          </p:cNvPr>
          <p:cNvSpPr txBox="1"/>
          <p:nvPr/>
        </p:nvSpPr>
        <p:spPr>
          <a:xfrm>
            <a:off x="1114113" y="5459638"/>
            <a:ext cx="5213773" cy="331683"/>
          </a:xfrm>
          <a:prstGeom prst="rect">
            <a:avLst/>
          </a:prstGeom>
          <a:noFill/>
        </p:spPr>
        <p:txBody>
          <a:bodyPr wrap="square" anchor="ctr" anchorCtr="0">
            <a:spAutoFit/>
          </a:bodyPr>
          <a:lstStyle>
            <a:defPPr>
              <a:defRPr lang="en-US"/>
            </a:defPPr>
            <a:lvl1pPr defTabSz="914400">
              <a:defRPr sz="1600" kern="0">
                <a:solidFill>
                  <a:schemeClr val="bg1"/>
                </a:solidFill>
                <a:latin typeface="+mj-lt"/>
              </a:defRPr>
            </a:lvl1pPr>
          </a:lstStyle>
          <a:p>
            <a:pPr defTabSz="895759"/>
            <a:r>
              <a:rPr lang="en-US" sz="1567" dirty="0">
                <a:solidFill>
                  <a:srgbClr val="0070C0"/>
                </a:solidFill>
                <a:latin typeface="Segoe UI Semibold"/>
              </a:rPr>
              <a:t>Append-only ledger tables block UPDATE and DELETE</a:t>
            </a:r>
          </a:p>
        </p:txBody>
      </p:sp>
      <p:sp>
        <p:nvSpPr>
          <p:cNvPr id="317" name="Title 10">
            <a:extLst>
              <a:ext uri="{FF2B5EF4-FFF2-40B4-BE49-F238E27FC236}">
                <a16:creationId xmlns:a16="http://schemas.microsoft.com/office/drawing/2014/main" id="{D46D912F-0F4C-4B6E-B2B4-DEA7651855FA}"/>
              </a:ext>
            </a:extLst>
          </p:cNvPr>
          <p:cNvSpPr txBox="1">
            <a:spLocks/>
          </p:cNvSpPr>
          <p:nvPr/>
        </p:nvSpPr>
        <p:spPr>
          <a:xfrm>
            <a:off x="587880" y="459135"/>
            <a:ext cx="11011346" cy="55363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089">
              <a:defRPr/>
            </a:pPr>
            <a:r>
              <a:rPr lang="en-US" sz="3597" dirty="0">
                <a:solidFill>
                  <a:srgbClr val="0070C0"/>
                </a:solidFill>
                <a:latin typeface="Segoe UI Semibold"/>
              </a:rPr>
              <a:t>Ledger Tables – Updatable and Append-Only</a:t>
            </a:r>
          </a:p>
        </p:txBody>
      </p:sp>
    </p:spTree>
    <p:extLst>
      <p:ext uri="{BB962C8B-B14F-4D97-AF65-F5344CB8AC3E}">
        <p14:creationId xmlns:p14="http://schemas.microsoft.com/office/powerpoint/2010/main" val="23304654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2"/>
                                        </p:tgtEl>
                                        <p:attrNameLst>
                                          <p:attrName>style.visibility</p:attrName>
                                        </p:attrNameLst>
                                      </p:cBhvr>
                                      <p:to>
                                        <p:strVal val="visible"/>
                                      </p:to>
                                    </p:set>
                                    <p:animEffect transition="in" filter="fade">
                                      <p:cBhvr>
                                        <p:cTn id="7" dur="500"/>
                                        <p:tgtEl>
                                          <p:spTgt spid="332"/>
                                        </p:tgtEl>
                                      </p:cBhvr>
                                    </p:animEffect>
                                  </p:childTnLst>
                                </p:cTn>
                              </p:par>
                              <p:par>
                                <p:cTn id="8" presetID="42" presetClass="path" presetSubtype="0" decel="100000" fill="hold" nodeType="withEffect">
                                  <p:stCondLst>
                                    <p:cond delay="0"/>
                                  </p:stCondLst>
                                  <p:childTnLst>
                                    <p:animMotion origin="layout" path="M 2.67807E-6 0.04494 L 2.67807E-6 1.55243E-6 " pathEditMode="relative" rAng="0" ptsTypes="AA">
                                      <p:cBhvr>
                                        <p:cTn id="9" dur="600" fill="hold"/>
                                        <p:tgtEl>
                                          <p:spTgt spid="332"/>
                                        </p:tgtEl>
                                        <p:attrNameLst>
                                          <p:attrName>ppt_x</p:attrName>
                                          <p:attrName>ppt_y</p:attrName>
                                        </p:attrNameLst>
                                      </p:cBhvr>
                                      <p:rCtr x="0" y="-2247"/>
                                    </p:animMotion>
                                  </p:childTnLst>
                                </p:cTn>
                              </p:par>
                              <p:par>
                                <p:cTn id="10" presetID="10" presetClass="entr" presetSubtype="0" fill="hold" grpId="0" nodeType="withEffect">
                                  <p:stCondLst>
                                    <p:cond delay="0"/>
                                  </p:stCondLst>
                                  <p:childTnLst>
                                    <p:set>
                                      <p:cBhvr>
                                        <p:cTn id="11" dur="1" fill="hold">
                                          <p:stCondLst>
                                            <p:cond delay="0"/>
                                          </p:stCondLst>
                                        </p:cTn>
                                        <p:tgtEl>
                                          <p:spTgt spid="299"/>
                                        </p:tgtEl>
                                        <p:attrNameLst>
                                          <p:attrName>style.visibility</p:attrName>
                                        </p:attrNameLst>
                                      </p:cBhvr>
                                      <p:to>
                                        <p:strVal val="visible"/>
                                      </p:to>
                                    </p:set>
                                    <p:animEffect transition="in" filter="fade">
                                      <p:cBhvr>
                                        <p:cTn id="12" dur="500"/>
                                        <p:tgtEl>
                                          <p:spTgt spid="299"/>
                                        </p:tgtEl>
                                      </p:cBhvr>
                                    </p:animEffect>
                                  </p:childTnLst>
                                </p:cTn>
                              </p:par>
                              <p:par>
                                <p:cTn id="13" presetID="42" presetClass="path" presetSubtype="0" decel="100000" fill="hold" grpId="1" nodeType="withEffect">
                                  <p:stCondLst>
                                    <p:cond delay="0"/>
                                  </p:stCondLst>
                                  <p:childTnLst>
                                    <p:animMotion origin="layout" path="M 2.67807E-6 0.04494 L 2.67807E-6 1.55243E-6 " pathEditMode="relative" rAng="0" ptsTypes="AA">
                                      <p:cBhvr>
                                        <p:cTn id="14" dur="600" fill="hold"/>
                                        <p:tgtEl>
                                          <p:spTgt spid="299"/>
                                        </p:tgtEl>
                                        <p:attrNameLst>
                                          <p:attrName>ppt_x</p:attrName>
                                          <p:attrName>ppt_y</p:attrName>
                                        </p:attrNameLst>
                                      </p:cBhvr>
                                      <p:rCtr x="0" y="-2247"/>
                                    </p:animMotion>
                                  </p:childTnLst>
                                </p:cTn>
                              </p:par>
                            </p:childTnLst>
                          </p:cTn>
                        </p:par>
                        <p:par>
                          <p:cTn id="15" fill="hold">
                            <p:stCondLst>
                              <p:cond delay="600"/>
                            </p:stCondLst>
                            <p:childTnLst>
                              <p:par>
                                <p:cTn id="16" presetID="10" presetClass="entr" presetSubtype="0" fill="hold" nodeType="after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42" presetClass="path" presetSubtype="0" accel="50000" decel="50000" fill="hold" nodeType="withEffect">
                                  <p:stCondLst>
                                    <p:cond delay="0"/>
                                  </p:stCondLst>
                                  <p:childTnLst>
                                    <p:animMotion origin="layout" path="M 2.747E-6 -1.83386E-6 L -0.11029 0.04017 " pathEditMode="relative" rAng="0" ptsTypes="AA">
                                      <p:cBhvr>
                                        <p:cTn id="20" dur="2000" fill="hold"/>
                                        <p:tgtEl>
                                          <p:spTgt spid="125"/>
                                        </p:tgtEl>
                                        <p:attrNameLst>
                                          <p:attrName>ppt_x</p:attrName>
                                          <p:attrName>ppt_y</p:attrName>
                                        </p:attrNameLst>
                                      </p:cBhvr>
                                      <p:rCtr x="-5514" y="1997"/>
                                    </p:animMotion>
                                  </p:childTnLst>
                                </p:cTn>
                              </p:par>
                              <p:par>
                                <p:cTn id="21" presetID="42" presetClass="path" presetSubtype="0" accel="50000" decel="50000" fill="hold" nodeType="withEffect">
                                  <p:stCondLst>
                                    <p:cond delay="0"/>
                                  </p:stCondLst>
                                  <p:childTnLst>
                                    <p:animMotion origin="layout" path="M -3.06357E-7 -1.83386E-6 L -0.16441 0.04017 " pathEditMode="relative" rAng="0" ptsTypes="AA">
                                      <p:cBhvr>
                                        <p:cTn id="22" dur="2000" fill="hold"/>
                                        <p:tgtEl>
                                          <p:spTgt spid="133"/>
                                        </p:tgtEl>
                                        <p:attrNameLst>
                                          <p:attrName>ppt_x</p:attrName>
                                          <p:attrName>ppt_y</p:attrName>
                                        </p:attrNameLst>
                                      </p:cBhvr>
                                      <p:rCtr x="-8221" y="1997"/>
                                    </p:animMotion>
                                  </p:childTnLst>
                                </p:cTn>
                              </p:par>
                              <p:par>
                                <p:cTn id="23" presetID="42" presetClass="path" presetSubtype="0" accel="50000" decel="50000" fill="hold" nodeType="withEffect">
                                  <p:stCondLst>
                                    <p:cond delay="0"/>
                                  </p:stCondLst>
                                  <p:childTnLst>
                                    <p:animMotion origin="layout" path="M 4.88384E-6 -1.83386E-6 L -0.21803 0.04017 " pathEditMode="relative" rAng="0" ptsTypes="AA">
                                      <p:cBhvr>
                                        <p:cTn id="24" dur="2000" fill="hold"/>
                                        <p:tgtEl>
                                          <p:spTgt spid="141"/>
                                        </p:tgtEl>
                                        <p:attrNameLst>
                                          <p:attrName>ppt_x</p:attrName>
                                          <p:attrName>ppt_y</p:attrName>
                                        </p:attrNameLst>
                                      </p:cBhvr>
                                      <p:rCtr x="-10901" y="1997"/>
                                    </p:animMotion>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20"/>
                                        </p:tgtEl>
                                        <p:attrNameLst>
                                          <p:attrName>style.visibility</p:attrName>
                                        </p:attrNameLst>
                                      </p:cBhvr>
                                      <p:to>
                                        <p:strVal val="visible"/>
                                      </p:to>
                                    </p:set>
                                    <p:animEffect transition="in" filter="wipe(up)">
                                      <p:cBhvr>
                                        <p:cTn id="29" dur="500"/>
                                        <p:tgtEl>
                                          <p:spTgt spid="120"/>
                                        </p:tgtEl>
                                      </p:cBhvr>
                                    </p:animEffect>
                                  </p:childTnLst>
                                </p:cTn>
                              </p:par>
                              <p:par>
                                <p:cTn id="30" presetID="10" presetClass="entr" presetSubtype="0" fill="hold" nodeType="withEffect">
                                  <p:stCondLst>
                                    <p:cond delay="0"/>
                                  </p:stCondLst>
                                  <p:childTnLst>
                                    <p:set>
                                      <p:cBhvr>
                                        <p:cTn id="31" dur="1" fill="hold">
                                          <p:stCondLst>
                                            <p:cond delay="0"/>
                                          </p:stCondLst>
                                        </p:cTn>
                                        <p:tgtEl>
                                          <p:spTgt spid="333"/>
                                        </p:tgtEl>
                                        <p:attrNameLst>
                                          <p:attrName>style.visibility</p:attrName>
                                        </p:attrNameLst>
                                      </p:cBhvr>
                                      <p:to>
                                        <p:strVal val="visible"/>
                                      </p:to>
                                    </p:set>
                                    <p:animEffect transition="in" filter="fade">
                                      <p:cBhvr>
                                        <p:cTn id="32" dur="500"/>
                                        <p:tgtEl>
                                          <p:spTgt spid="333"/>
                                        </p:tgtEl>
                                      </p:cBhvr>
                                    </p:animEffect>
                                  </p:childTnLst>
                                </p:cTn>
                              </p:par>
                              <p:par>
                                <p:cTn id="33" presetID="42" presetClass="path" presetSubtype="0" decel="100000" fill="hold" nodeType="withEffect">
                                  <p:stCondLst>
                                    <p:cond delay="0"/>
                                  </p:stCondLst>
                                  <p:childTnLst>
                                    <p:animMotion origin="layout" path="M -4.68471E-6 0.04494 L -4.68471E-6 3.22288E-6 " pathEditMode="relative" rAng="0" ptsTypes="AA">
                                      <p:cBhvr>
                                        <p:cTn id="34" dur="600" fill="hold"/>
                                        <p:tgtEl>
                                          <p:spTgt spid="333"/>
                                        </p:tgtEl>
                                        <p:attrNameLst>
                                          <p:attrName>ppt_x</p:attrName>
                                          <p:attrName>ppt_y</p:attrName>
                                        </p:attrNameLst>
                                      </p:cBhvr>
                                      <p:rCtr x="0" y="-2247"/>
                                    </p:animMotion>
                                  </p:childTnLst>
                                </p:cTn>
                              </p:par>
                              <p:par>
                                <p:cTn id="35" presetID="10" presetClass="entr" presetSubtype="0" fill="hold" grpId="0" nodeType="withEffect">
                                  <p:stCondLst>
                                    <p:cond delay="0"/>
                                  </p:stCondLst>
                                  <p:childTnLst>
                                    <p:set>
                                      <p:cBhvr>
                                        <p:cTn id="36" dur="1" fill="hold">
                                          <p:stCondLst>
                                            <p:cond delay="0"/>
                                          </p:stCondLst>
                                        </p:cTn>
                                        <p:tgtEl>
                                          <p:spTgt spid="302"/>
                                        </p:tgtEl>
                                        <p:attrNameLst>
                                          <p:attrName>style.visibility</p:attrName>
                                        </p:attrNameLst>
                                      </p:cBhvr>
                                      <p:to>
                                        <p:strVal val="visible"/>
                                      </p:to>
                                    </p:set>
                                    <p:animEffect transition="in" filter="fade">
                                      <p:cBhvr>
                                        <p:cTn id="37" dur="500"/>
                                        <p:tgtEl>
                                          <p:spTgt spid="302"/>
                                        </p:tgtEl>
                                      </p:cBhvr>
                                    </p:animEffect>
                                  </p:childTnLst>
                                </p:cTn>
                              </p:par>
                              <p:par>
                                <p:cTn id="38" presetID="42" presetClass="path" presetSubtype="0" decel="100000" fill="hold" grpId="1" nodeType="withEffect">
                                  <p:stCondLst>
                                    <p:cond delay="0"/>
                                  </p:stCondLst>
                                  <p:childTnLst>
                                    <p:animMotion origin="layout" path="M -4.68471E-6 0.04494 L -4.68471E-6 3.22288E-6 " pathEditMode="relative" rAng="0" ptsTypes="AA">
                                      <p:cBhvr>
                                        <p:cTn id="39" dur="600" fill="hold"/>
                                        <p:tgtEl>
                                          <p:spTgt spid="302"/>
                                        </p:tgtEl>
                                        <p:attrNameLst>
                                          <p:attrName>ppt_x</p:attrName>
                                          <p:attrName>ppt_y</p:attrName>
                                        </p:attrNameLst>
                                      </p:cBhvr>
                                      <p:rCtr x="0" y="-2247"/>
                                    </p:animMotion>
                                  </p:childTnLst>
                                </p:cTn>
                              </p:par>
                            </p:childTnLst>
                          </p:cTn>
                        </p:par>
                        <p:par>
                          <p:cTn id="40" fill="hold">
                            <p:stCondLst>
                              <p:cond delay="600"/>
                            </p:stCondLst>
                            <p:childTnLst>
                              <p:par>
                                <p:cTn id="41" presetID="22" presetClass="entr" presetSubtype="8" fill="hold" nodeType="afterEffect">
                                  <p:stCondLst>
                                    <p:cond delay="0"/>
                                  </p:stCondLst>
                                  <p:childTnLst>
                                    <p:set>
                                      <p:cBhvr>
                                        <p:cTn id="42" dur="1" fill="hold">
                                          <p:stCondLst>
                                            <p:cond delay="0"/>
                                          </p:stCondLst>
                                        </p:cTn>
                                        <p:tgtEl>
                                          <p:spTgt spid="204"/>
                                        </p:tgtEl>
                                        <p:attrNameLst>
                                          <p:attrName>style.visibility</p:attrName>
                                        </p:attrNameLst>
                                      </p:cBhvr>
                                      <p:to>
                                        <p:strVal val="visible"/>
                                      </p:to>
                                    </p:set>
                                    <p:animEffect transition="in" filter="wipe(left)">
                                      <p:cBhvr>
                                        <p:cTn id="43" dur="500"/>
                                        <p:tgtEl>
                                          <p:spTgt spid="204"/>
                                        </p:tgtEl>
                                      </p:cBhvr>
                                    </p:animEffect>
                                  </p:childTnLst>
                                </p:cTn>
                              </p:par>
                              <p:par>
                                <p:cTn id="44" presetID="1" presetClass="entr" presetSubtype="0" fill="hold" nodeType="withEffect">
                                  <p:stCondLst>
                                    <p:cond delay="0"/>
                                  </p:stCondLst>
                                  <p:childTnLst>
                                    <p:set>
                                      <p:cBhvr>
                                        <p:cTn id="45" dur="1" fill="hold">
                                          <p:stCondLst>
                                            <p:cond delay="0"/>
                                          </p:stCondLst>
                                        </p:cTn>
                                        <p:tgtEl>
                                          <p:spTgt spid="308"/>
                                        </p:tgtEl>
                                        <p:attrNameLst>
                                          <p:attrName>style.visibility</p:attrName>
                                        </p:attrNameLst>
                                      </p:cBhvr>
                                      <p:to>
                                        <p:strVal val="visible"/>
                                      </p:to>
                                    </p:set>
                                  </p:childTnLst>
                                </p:cTn>
                              </p:par>
                            </p:childTnLst>
                          </p:cTn>
                        </p:par>
                        <p:par>
                          <p:cTn id="46" fill="hold">
                            <p:stCondLst>
                              <p:cond delay="1100"/>
                            </p:stCondLst>
                            <p:childTnLst>
                              <p:par>
                                <p:cTn id="47" presetID="42" presetClass="path" presetSubtype="0" accel="50000" decel="50000" fill="hold" nodeType="afterEffect">
                                  <p:stCondLst>
                                    <p:cond delay="0"/>
                                  </p:stCondLst>
                                  <p:childTnLst>
                                    <p:animMotion origin="layout" path="M -1.1182E-6 -4.32592E-6 L 0.10952 -0.03563 " pathEditMode="relative" rAng="0" ptsTypes="AA">
                                      <p:cBhvr>
                                        <p:cTn id="48" dur="2000" fill="hold"/>
                                        <p:tgtEl>
                                          <p:spTgt spid="308"/>
                                        </p:tgtEl>
                                        <p:attrNameLst>
                                          <p:attrName>ppt_x</p:attrName>
                                          <p:attrName>ppt_y</p:attrName>
                                        </p:attrNameLst>
                                      </p:cBhvr>
                                      <p:rCtr x="5476" y="-1793"/>
                                    </p:animMotion>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0" nodeType="clickEffect">
                                  <p:stCondLst>
                                    <p:cond delay="0"/>
                                  </p:stCondLst>
                                  <p:childTnLst>
                                    <p:animEffect transition="out" filter="fade">
                                      <p:cBhvr>
                                        <p:cTn id="52" dur="500"/>
                                        <p:tgtEl>
                                          <p:spTgt spid="307"/>
                                        </p:tgtEl>
                                      </p:cBhvr>
                                    </p:animEffect>
                                    <p:set>
                                      <p:cBhvr>
                                        <p:cTn id="53" dur="1" fill="hold">
                                          <p:stCondLst>
                                            <p:cond delay="499"/>
                                          </p:stCondLst>
                                        </p:cTn>
                                        <p:tgtEl>
                                          <p:spTgt spid="307"/>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2"/>
                                        </p:tgtEl>
                                      </p:cBhvr>
                                    </p:animEffect>
                                    <p:set>
                                      <p:cBhvr>
                                        <p:cTn id="56" dur="1" fill="hold">
                                          <p:stCondLst>
                                            <p:cond delay="499"/>
                                          </p:stCondLst>
                                        </p:cTn>
                                        <p:tgtEl>
                                          <p:spTgt spid="122"/>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500"/>
                                        <p:tgtEl>
                                          <p:spTgt spid="201"/>
                                        </p:tgtEl>
                                      </p:cBhvr>
                                    </p:animEffect>
                                    <p:set>
                                      <p:cBhvr>
                                        <p:cTn id="59" dur="1" fill="hold">
                                          <p:stCondLst>
                                            <p:cond delay="499"/>
                                          </p:stCondLst>
                                        </p:cTn>
                                        <p:tgtEl>
                                          <p:spTgt spid="201"/>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500"/>
                                        <p:tgtEl>
                                          <p:spTgt spid="124"/>
                                        </p:tgtEl>
                                      </p:cBhvr>
                                    </p:animEffect>
                                    <p:set>
                                      <p:cBhvr>
                                        <p:cTn id="62" dur="1" fill="hold">
                                          <p:stCondLst>
                                            <p:cond delay="499"/>
                                          </p:stCondLst>
                                        </p:cTn>
                                        <p:tgtEl>
                                          <p:spTgt spid="124"/>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05"/>
                                        </p:tgtEl>
                                        <p:attrNameLst>
                                          <p:attrName>style.visibility</p:attrName>
                                        </p:attrNameLst>
                                      </p:cBhvr>
                                      <p:to>
                                        <p:strVal val="hidden"/>
                                      </p:to>
                                    </p:set>
                                  </p:childTnLst>
                                </p:cTn>
                              </p:par>
                              <p:par>
                                <p:cTn id="65" presetID="10" presetClass="exit" presetSubtype="0" fill="hold" grpId="0" nodeType="withEffect">
                                  <p:stCondLst>
                                    <p:cond delay="0"/>
                                  </p:stCondLst>
                                  <p:childTnLst>
                                    <p:animEffect transition="out" filter="fade">
                                      <p:cBhvr>
                                        <p:cTn id="66" dur="500"/>
                                        <p:tgtEl>
                                          <p:spTgt spid="306"/>
                                        </p:tgtEl>
                                      </p:cBhvr>
                                    </p:animEffect>
                                    <p:set>
                                      <p:cBhvr>
                                        <p:cTn id="67" dur="1" fill="hold">
                                          <p:stCondLst>
                                            <p:cond delay="499"/>
                                          </p:stCondLst>
                                        </p:cTn>
                                        <p:tgtEl>
                                          <p:spTgt spid="306"/>
                                        </p:tgtEl>
                                        <p:attrNameLst>
                                          <p:attrName>style.visibility</p:attrName>
                                        </p:attrNameLst>
                                      </p:cBhvr>
                                      <p:to>
                                        <p:strVal val="hidden"/>
                                      </p:to>
                                    </p:set>
                                  </p:childTnLst>
                                </p:cTn>
                              </p:par>
                              <p:par>
                                <p:cTn id="68" presetID="10" presetClass="entr" presetSubtype="0" fill="hold" nodeType="withEffect">
                                  <p:stCondLst>
                                    <p:cond delay="0"/>
                                  </p:stCondLst>
                                  <p:childTnLst>
                                    <p:set>
                                      <p:cBhvr>
                                        <p:cTn id="69" dur="1" fill="hold">
                                          <p:stCondLst>
                                            <p:cond delay="0"/>
                                          </p:stCondLst>
                                        </p:cTn>
                                        <p:tgtEl>
                                          <p:spTgt spid="334"/>
                                        </p:tgtEl>
                                        <p:attrNameLst>
                                          <p:attrName>style.visibility</p:attrName>
                                        </p:attrNameLst>
                                      </p:cBhvr>
                                      <p:to>
                                        <p:strVal val="visible"/>
                                      </p:to>
                                    </p:set>
                                    <p:animEffect transition="in" filter="fade">
                                      <p:cBhvr>
                                        <p:cTn id="70" dur="500"/>
                                        <p:tgtEl>
                                          <p:spTgt spid="334"/>
                                        </p:tgtEl>
                                      </p:cBhvr>
                                    </p:animEffect>
                                  </p:childTnLst>
                                </p:cTn>
                              </p:par>
                              <p:par>
                                <p:cTn id="71" presetID="42" presetClass="path" presetSubtype="0" decel="100000" fill="hold" nodeType="withEffect">
                                  <p:stCondLst>
                                    <p:cond delay="0"/>
                                  </p:stCondLst>
                                  <p:childTnLst>
                                    <p:animMotion origin="layout" path="M -4.68471E-6 0.04494 L -4.68471E-6 3.22288E-6 " pathEditMode="relative" rAng="0" ptsTypes="AA">
                                      <p:cBhvr>
                                        <p:cTn id="72" dur="600" fill="hold"/>
                                        <p:tgtEl>
                                          <p:spTgt spid="334"/>
                                        </p:tgtEl>
                                        <p:attrNameLst>
                                          <p:attrName>ppt_x</p:attrName>
                                          <p:attrName>ppt_y</p:attrName>
                                        </p:attrNameLst>
                                      </p:cBhvr>
                                      <p:rCtr x="0" y="-2247"/>
                                    </p:animMotion>
                                  </p:childTnLst>
                                </p:cTn>
                              </p:par>
                              <p:par>
                                <p:cTn id="73" presetID="10" presetClass="entr" presetSubtype="0" fill="hold" grpId="0" nodeType="withEffect">
                                  <p:stCondLst>
                                    <p:cond delay="0"/>
                                  </p:stCondLst>
                                  <p:childTnLst>
                                    <p:set>
                                      <p:cBhvr>
                                        <p:cTn id="74" dur="1" fill="hold">
                                          <p:stCondLst>
                                            <p:cond delay="0"/>
                                          </p:stCondLst>
                                        </p:cTn>
                                        <p:tgtEl>
                                          <p:spTgt spid="303"/>
                                        </p:tgtEl>
                                        <p:attrNameLst>
                                          <p:attrName>style.visibility</p:attrName>
                                        </p:attrNameLst>
                                      </p:cBhvr>
                                      <p:to>
                                        <p:strVal val="visible"/>
                                      </p:to>
                                    </p:set>
                                    <p:animEffect transition="in" filter="fade">
                                      <p:cBhvr>
                                        <p:cTn id="75" dur="500"/>
                                        <p:tgtEl>
                                          <p:spTgt spid="303"/>
                                        </p:tgtEl>
                                      </p:cBhvr>
                                    </p:animEffect>
                                  </p:childTnLst>
                                </p:cTn>
                              </p:par>
                              <p:par>
                                <p:cTn id="76" presetID="42" presetClass="path" presetSubtype="0" decel="100000" fill="hold" grpId="1" nodeType="withEffect">
                                  <p:stCondLst>
                                    <p:cond delay="0"/>
                                  </p:stCondLst>
                                  <p:childTnLst>
                                    <p:animMotion origin="layout" path="M 4.28389E-6 0.04494 L 4.28389E-6 -2.08352E-6 " pathEditMode="relative" rAng="0" ptsTypes="AA">
                                      <p:cBhvr>
                                        <p:cTn id="77" dur="600" fill="hold"/>
                                        <p:tgtEl>
                                          <p:spTgt spid="303"/>
                                        </p:tgtEl>
                                        <p:attrNameLst>
                                          <p:attrName>ppt_x</p:attrName>
                                          <p:attrName>ppt_y</p:attrName>
                                        </p:attrNameLst>
                                      </p:cBhvr>
                                      <p:rCtr x="0" y="-22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 grpId="0" animBg="1"/>
      <p:bldP spid="307" grpId="0"/>
      <p:bldP spid="299" grpId="0"/>
      <p:bldP spid="299" grpId="1"/>
      <p:bldP spid="302" grpId="0"/>
      <p:bldP spid="302" grpId="1"/>
      <p:bldP spid="303" grpId="0"/>
      <p:bldP spid="30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F20EB81D-EC1A-4C73-B32A-4248744D0764}"/>
              </a:ext>
            </a:extLst>
          </p:cNvPr>
          <p:cNvSpPr txBox="1"/>
          <p:nvPr/>
        </p:nvSpPr>
        <p:spPr>
          <a:xfrm>
            <a:off x="1465395" y="1909241"/>
            <a:ext cx="7123114" cy="867237"/>
          </a:xfrm>
          <a:prstGeom prst="rect">
            <a:avLst/>
          </a:prstGeom>
          <a:noFill/>
        </p:spPr>
        <p:txBody>
          <a:bodyPr wrap="square" lIns="0" rIns="0" anchor="ctr" anchorCtr="0">
            <a:spAutoFit/>
          </a:bodyPr>
          <a:lstStyle/>
          <a:p>
            <a:pPr defTabSz="895759">
              <a:spcAft>
                <a:spcPts val="392"/>
              </a:spcAft>
              <a:defRPr/>
            </a:pPr>
            <a:r>
              <a:rPr lang="en-US" sz="1199" kern="0" spc="300" dirty="0">
                <a:solidFill>
                  <a:srgbClr val="FF0000"/>
                </a:solidFill>
                <a:latin typeface="Segoe UI Semibold"/>
              </a:rPr>
              <a:t>STREAMLINING THE AUDIT PROCESS</a:t>
            </a:r>
          </a:p>
          <a:p>
            <a:pPr defTabSz="895759">
              <a:defRPr/>
            </a:pPr>
            <a:r>
              <a:rPr lang="en-US" sz="1764" kern="0" dirty="0">
                <a:solidFill>
                  <a:srgbClr val="0070C0"/>
                </a:solidFill>
                <a:latin typeface="Segoe UI Semibold"/>
              </a:rPr>
              <a:t>Cryptographically proving data has not been tampered with to other parties whether external or internal (auditors or regulators)</a:t>
            </a:r>
          </a:p>
        </p:txBody>
      </p:sp>
      <p:sp>
        <p:nvSpPr>
          <p:cNvPr id="34" name="TextBox 33">
            <a:extLst>
              <a:ext uri="{FF2B5EF4-FFF2-40B4-BE49-F238E27FC236}">
                <a16:creationId xmlns:a16="http://schemas.microsoft.com/office/drawing/2014/main" id="{F8DED38E-DB16-4EB8-8AD0-DCD07B07D033}"/>
              </a:ext>
            </a:extLst>
          </p:cNvPr>
          <p:cNvSpPr txBox="1"/>
          <p:nvPr/>
        </p:nvSpPr>
        <p:spPr>
          <a:xfrm>
            <a:off x="1465395" y="4482521"/>
            <a:ext cx="7694241" cy="1087605"/>
          </a:xfrm>
          <a:prstGeom prst="rect">
            <a:avLst/>
          </a:prstGeom>
          <a:noFill/>
        </p:spPr>
        <p:txBody>
          <a:bodyPr wrap="square" lIns="0" rIns="0" anchor="ctr" anchorCtr="0">
            <a:spAutoFit/>
          </a:bodyPr>
          <a:lstStyle/>
          <a:p>
            <a:pPr defTabSz="895759">
              <a:defRPr/>
            </a:pPr>
            <a:r>
              <a:rPr lang="en-US" sz="1175" kern="0" spc="294" dirty="0">
                <a:solidFill>
                  <a:srgbClr val="FF0000"/>
                </a:solidFill>
                <a:latin typeface="Segoe UI Semibold"/>
              </a:rPr>
              <a:t>TRUSTED OFF-CHAIN STORE FOR BLOCKCHAIN</a:t>
            </a:r>
            <a:endParaRPr lang="en-US" sz="1764" kern="0" dirty="0">
              <a:solidFill>
                <a:srgbClr val="FF0000"/>
              </a:solidFill>
              <a:latin typeface="Segoe UI Semibold"/>
            </a:endParaRPr>
          </a:p>
          <a:p>
            <a:pPr defTabSz="895759">
              <a:defRPr/>
            </a:pPr>
            <a:r>
              <a:rPr lang="en-US" sz="1764" kern="0" dirty="0">
                <a:solidFill>
                  <a:srgbClr val="0070C0"/>
                </a:solidFill>
                <a:latin typeface="Segoe UI Semibold"/>
              </a:rPr>
              <a:t>Blockchain solutions typically replicate chain data “off-chain” to traditional databases.  Ledger tables maintains integrity of data whether on-chain of off-chain</a:t>
            </a:r>
          </a:p>
        </p:txBody>
      </p:sp>
      <p:sp>
        <p:nvSpPr>
          <p:cNvPr id="2" name="Title 1">
            <a:extLst>
              <a:ext uri="{FF2B5EF4-FFF2-40B4-BE49-F238E27FC236}">
                <a16:creationId xmlns:a16="http://schemas.microsoft.com/office/drawing/2014/main" id="{7FC7CB61-745D-4E81-B9EC-A970C9C6FA80}"/>
              </a:ext>
            </a:extLst>
          </p:cNvPr>
          <p:cNvSpPr txBox="1">
            <a:spLocks/>
          </p:cNvSpPr>
          <p:nvPr/>
        </p:nvSpPr>
        <p:spPr>
          <a:xfrm>
            <a:off x="587880" y="459135"/>
            <a:ext cx="11011346" cy="553637"/>
          </a:xfrm>
          <a:prstGeom prst="rect">
            <a:avLst/>
          </a:prstGeom>
        </p:spPr>
        <p:txBody>
          <a:bodyPr/>
          <a:lstStyle>
            <a:lvl1pPr algn="l" defTabSz="914367" rtl="0" eaLnBrk="1" latinLnBrk="0" hangingPunct="1">
              <a:lnSpc>
                <a:spcPct val="90000"/>
              </a:lnSpc>
              <a:spcBef>
                <a:spcPct val="0"/>
              </a:spcBef>
              <a:buNone/>
              <a:defRPr lang="en-US" sz="2745" b="0" kern="1200" cap="none" spc="-49" baseline="0" dirty="0" smtClean="0">
                <a:ln w="3175">
                  <a:noFill/>
                </a:ln>
                <a:solidFill>
                  <a:schemeClr val="bg1"/>
                </a:solidFill>
                <a:effectLst/>
                <a:latin typeface="+mj-lt"/>
                <a:ea typeface="+mn-ea"/>
                <a:cs typeface="Segoe UI" pitchFamily="34" charset="0"/>
              </a:defRPr>
            </a:lvl1pPr>
          </a:lstStyle>
          <a:p>
            <a:pPr defTabSz="913727"/>
            <a:r>
              <a:rPr lang="en-US" sz="3997" b="1" spc="0" dirty="0">
                <a:solidFill>
                  <a:srgbClr val="0070C0"/>
                </a:solidFill>
                <a:latin typeface="Segoe UI Semibold" panose="020B0502040204020203" pitchFamily="34" charset="0"/>
                <a:cs typeface="Segoe UI Semibold" panose="020B0502040204020203" pitchFamily="34" charset="0"/>
              </a:rPr>
              <a:t>Business Use Cases for Ledger tables</a:t>
            </a:r>
          </a:p>
        </p:txBody>
      </p:sp>
      <p:sp>
        <p:nvSpPr>
          <p:cNvPr id="12" name="TextBox 11">
            <a:extLst>
              <a:ext uri="{FF2B5EF4-FFF2-40B4-BE49-F238E27FC236}">
                <a16:creationId xmlns:a16="http://schemas.microsoft.com/office/drawing/2014/main" id="{A3898A5B-A942-4ADF-8CDB-94F54815BE33}"/>
              </a:ext>
            </a:extLst>
          </p:cNvPr>
          <p:cNvSpPr txBox="1"/>
          <p:nvPr/>
        </p:nvSpPr>
        <p:spPr>
          <a:xfrm>
            <a:off x="1465395" y="3197184"/>
            <a:ext cx="7123114" cy="867237"/>
          </a:xfrm>
          <a:prstGeom prst="rect">
            <a:avLst/>
          </a:prstGeom>
          <a:noFill/>
        </p:spPr>
        <p:txBody>
          <a:bodyPr wrap="square" lIns="0" rIns="0" anchor="ctr" anchorCtr="0">
            <a:spAutoFit/>
          </a:bodyPr>
          <a:lstStyle/>
          <a:p>
            <a:pPr defTabSz="895759">
              <a:spcAft>
                <a:spcPts val="392"/>
              </a:spcAft>
              <a:defRPr/>
            </a:pPr>
            <a:r>
              <a:rPr lang="en-US" sz="1175" kern="0" spc="294" dirty="0">
                <a:solidFill>
                  <a:srgbClr val="FF0000"/>
                </a:solidFill>
                <a:latin typeface="Segoe UI Semibold"/>
              </a:rPr>
              <a:t>MULTI-PARTY BUSINESS PROCESSES</a:t>
            </a:r>
          </a:p>
          <a:p>
            <a:pPr defTabSz="895759">
              <a:defRPr/>
            </a:pPr>
            <a:r>
              <a:rPr lang="en-US" sz="1764" kern="0" dirty="0">
                <a:solidFill>
                  <a:srgbClr val="0070C0"/>
                </a:solidFill>
                <a:latin typeface="Segoe UI Semibold"/>
              </a:rPr>
              <a:t>Alternative to blockchain for systems that are centralized solutions at their core (trust, but verify) </a:t>
            </a:r>
          </a:p>
        </p:txBody>
      </p:sp>
      <p:pic>
        <p:nvPicPr>
          <p:cNvPr id="13" name="Picture 12">
            <a:extLst>
              <a:ext uri="{FF2B5EF4-FFF2-40B4-BE49-F238E27FC236}">
                <a16:creationId xmlns:a16="http://schemas.microsoft.com/office/drawing/2014/main" id="{F3FA0436-8FCB-405D-AC9C-8154485A2276}"/>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35356" y="2137829"/>
            <a:ext cx="407414" cy="407414"/>
          </a:xfrm>
          <a:prstGeom prst="rect">
            <a:avLst/>
          </a:prstGeom>
        </p:spPr>
      </p:pic>
      <p:grpSp>
        <p:nvGrpSpPr>
          <p:cNvPr id="15" name="Graphic 111">
            <a:extLst>
              <a:ext uri="{FF2B5EF4-FFF2-40B4-BE49-F238E27FC236}">
                <a16:creationId xmlns:a16="http://schemas.microsoft.com/office/drawing/2014/main" id="{116B7A2A-6357-469B-9978-8A3AFEA10F34}"/>
              </a:ext>
              <a:ext uri="{C183D7F6-B498-43B3-948B-1728B52AA6E4}">
                <adec:decorative xmlns:adec="http://schemas.microsoft.com/office/drawing/2017/decorative" val="1"/>
              </a:ext>
            </a:extLst>
          </p:cNvPr>
          <p:cNvGrpSpPr/>
          <p:nvPr/>
        </p:nvGrpSpPr>
        <p:grpSpPr>
          <a:xfrm>
            <a:off x="667288" y="4813350"/>
            <a:ext cx="430964" cy="430964"/>
            <a:chOff x="7288760" y="3860995"/>
            <a:chExt cx="476020" cy="476020"/>
          </a:xfrm>
        </p:grpSpPr>
        <p:sp>
          <p:nvSpPr>
            <p:cNvPr id="16" name="Freeform: Shape 15">
              <a:extLst>
                <a:ext uri="{FF2B5EF4-FFF2-40B4-BE49-F238E27FC236}">
                  <a16:creationId xmlns:a16="http://schemas.microsoft.com/office/drawing/2014/main" id="{87D8811C-655C-4800-B789-9211E2641C9E}"/>
                </a:ext>
              </a:extLst>
            </p:cNvPr>
            <p:cNvSpPr/>
            <p:nvPr/>
          </p:nvSpPr>
          <p:spPr>
            <a:xfrm>
              <a:off x="7537125"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7" name="Freeform: Shape 16">
              <a:extLst>
                <a:ext uri="{FF2B5EF4-FFF2-40B4-BE49-F238E27FC236}">
                  <a16:creationId xmlns:a16="http://schemas.microsoft.com/office/drawing/2014/main" id="{813C29B8-7E12-47A6-988B-290AA8E239E0}"/>
                </a:ext>
              </a:extLst>
            </p:cNvPr>
            <p:cNvSpPr/>
            <p:nvPr/>
          </p:nvSpPr>
          <p:spPr>
            <a:xfrm>
              <a:off x="7537125"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8" name="Freeform: Shape 17">
              <a:extLst>
                <a:ext uri="{FF2B5EF4-FFF2-40B4-BE49-F238E27FC236}">
                  <a16:creationId xmlns:a16="http://schemas.microsoft.com/office/drawing/2014/main" id="{3D1CDF1A-4837-4E52-9450-6D18DB305EF1}"/>
                </a:ext>
              </a:extLst>
            </p:cNvPr>
            <p:cNvSpPr/>
            <p:nvPr/>
          </p:nvSpPr>
          <p:spPr>
            <a:xfrm>
              <a:off x="7586140" y="4035842"/>
              <a:ext cx="173549" cy="198342"/>
            </a:xfrm>
            <a:custGeom>
              <a:avLst/>
              <a:gdLst>
                <a:gd name="connsiteX0" fmla="*/ 173117 w 173548"/>
                <a:gd name="connsiteY0" fmla="*/ 1898 h 198341"/>
                <a:gd name="connsiteX1" fmla="*/ 1898 w 173548"/>
                <a:gd name="connsiteY1" fmla="*/ 1898 h 198341"/>
                <a:gd name="connsiteX2" fmla="*/ 1898 w 173548"/>
                <a:gd name="connsiteY2" fmla="*/ 124431 h 198341"/>
                <a:gd name="connsiteX3" fmla="*/ 83750 w 173548"/>
                <a:gd name="connsiteY3" fmla="*/ 124431 h 198341"/>
                <a:gd name="connsiteX4" fmla="*/ 83750 w 173548"/>
                <a:gd name="connsiteY4" fmla="*/ 197951 h 198341"/>
                <a:gd name="connsiteX5" fmla="*/ 108256 w 173548"/>
                <a:gd name="connsiteY5" fmla="*/ 197951 h 198341"/>
                <a:gd name="connsiteX6" fmla="*/ 108256 w 173548"/>
                <a:gd name="connsiteY6" fmla="*/ 124431 h 198341"/>
                <a:gd name="connsiteX7" fmla="*/ 173117 w 173548"/>
                <a:gd name="connsiteY7" fmla="*/ 124431 h 198341"/>
                <a:gd name="connsiteX8" fmla="*/ 173117 w 173548"/>
                <a:gd name="connsiteY8" fmla="*/ 1898 h 19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8" h="198341">
                  <a:moveTo>
                    <a:pt x="173117" y="1898"/>
                  </a:moveTo>
                  <a:lnTo>
                    <a:pt x="1898" y="1898"/>
                  </a:lnTo>
                  <a:lnTo>
                    <a:pt x="1898" y="124431"/>
                  </a:lnTo>
                  <a:lnTo>
                    <a:pt x="83750" y="124431"/>
                  </a:lnTo>
                  <a:lnTo>
                    <a:pt x="83750" y="197951"/>
                  </a:lnTo>
                  <a:lnTo>
                    <a:pt x="108256" y="197951"/>
                  </a:lnTo>
                  <a:lnTo>
                    <a:pt x="108256" y="124431"/>
                  </a:lnTo>
                  <a:lnTo>
                    <a:pt x="173117" y="124431"/>
                  </a:lnTo>
                  <a:lnTo>
                    <a:pt x="173117" y="1898"/>
                  </a:lnTo>
                  <a:close/>
                </a:path>
              </a:pathLst>
            </a:custGeom>
            <a:solidFill>
              <a:srgbClr val="50E6FF"/>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19" name="Freeform: Shape 18">
              <a:extLst>
                <a:ext uri="{FF2B5EF4-FFF2-40B4-BE49-F238E27FC236}">
                  <a16:creationId xmlns:a16="http://schemas.microsoft.com/office/drawing/2014/main" id="{2C4B234D-88DC-4ED1-9ACD-D832AF315773}"/>
                </a:ext>
              </a:extLst>
            </p:cNvPr>
            <p:cNvSpPr/>
            <p:nvPr/>
          </p:nvSpPr>
          <p:spPr>
            <a:xfrm>
              <a:off x="7292060"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20" name="Freeform: Shape 19">
              <a:extLst>
                <a:ext uri="{FF2B5EF4-FFF2-40B4-BE49-F238E27FC236}">
                  <a16:creationId xmlns:a16="http://schemas.microsoft.com/office/drawing/2014/main" id="{0FD922C5-BECB-4135-97DD-B91DB4484029}"/>
                </a:ext>
              </a:extLst>
            </p:cNvPr>
            <p:cNvSpPr/>
            <p:nvPr/>
          </p:nvSpPr>
          <p:spPr>
            <a:xfrm>
              <a:off x="7414592" y="3986818"/>
              <a:ext cx="99171" cy="99171"/>
            </a:xfrm>
            <a:custGeom>
              <a:avLst/>
              <a:gdLst>
                <a:gd name="connsiteX0" fmla="*/ 99924 w 99170"/>
                <a:gd name="connsiteY0" fmla="*/ 99925 h 99170"/>
                <a:gd name="connsiteX1" fmla="*/ 99924 w 99170"/>
                <a:gd name="connsiteY1" fmla="*/ 1898 h 99170"/>
                <a:gd name="connsiteX2" fmla="*/ 1898 w 99170"/>
                <a:gd name="connsiteY2" fmla="*/ 1898 h 99170"/>
                <a:gd name="connsiteX3" fmla="*/ 1898 w 99170"/>
                <a:gd name="connsiteY3" fmla="*/ 99925 h 99170"/>
                <a:gd name="connsiteX4" fmla="*/ 99924 w 99170"/>
                <a:gd name="connsiteY4" fmla="*/ 99925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5"/>
                  </a:moveTo>
                  <a:lnTo>
                    <a:pt x="99924" y="1898"/>
                  </a:lnTo>
                  <a:lnTo>
                    <a:pt x="1898" y="1898"/>
                  </a:lnTo>
                  <a:lnTo>
                    <a:pt x="1898" y="99925"/>
                  </a:lnTo>
                  <a:lnTo>
                    <a:pt x="99924" y="99925"/>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21" name="Freeform: Shape 20">
              <a:extLst>
                <a:ext uri="{FF2B5EF4-FFF2-40B4-BE49-F238E27FC236}">
                  <a16:creationId xmlns:a16="http://schemas.microsoft.com/office/drawing/2014/main" id="{489AF8A9-233F-4B9E-9641-631F7A939173}"/>
                </a:ext>
              </a:extLst>
            </p:cNvPr>
            <p:cNvSpPr/>
            <p:nvPr/>
          </p:nvSpPr>
          <p:spPr>
            <a:xfrm>
              <a:off x="7292060"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22" name="Freeform: Shape 21">
              <a:extLst>
                <a:ext uri="{FF2B5EF4-FFF2-40B4-BE49-F238E27FC236}">
                  <a16:creationId xmlns:a16="http://schemas.microsoft.com/office/drawing/2014/main" id="{A43015B2-E43A-4EE2-9041-33D87464E9B4}"/>
                </a:ext>
              </a:extLst>
            </p:cNvPr>
            <p:cNvSpPr/>
            <p:nvPr/>
          </p:nvSpPr>
          <p:spPr>
            <a:xfrm>
              <a:off x="7414592" y="4109368"/>
              <a:ext cx="99171" cy="99171"/>
            </a:xfrm>
            <a:custGeom>
              <a:avLst/>
              <a:gdLst>
                <a:gd name="connsiteX0" fmla="*/ 99924 w 99170"/>
                <a:gd name="connsiteY0" fmla="*/ 99924 h 99170"/>
                <a:gd name="connsiteX1" fmla="*/ 99924 w 99170"/>
                <a:gd name="connsiteY1" fmla="*/ 1898 h 99170"/>
                <a:gd name="connsiteX2" fmla="*/ 1898 w 99170"/>
                <a:gd name="connsiteY2" fmla="*/ 1898 h 99170"/>
                <a:gd name="connsiteX3" fmla="*/ 1898 w 99170"/>
                <a:gd name="connsiteY3" fmla="*/ 99924 h 99170"/>
                <a:gd name="connsiteX4" fmla="*/ 99924 w 99170"/>
                <a:gd name="connsiteY4" fmla="*/ 99924 h 99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170" h="99170">
                  <a:moveTo>
                    <a:pt x="99924" y="99924"/>
                  </a:moveTo>
                  <a:lnTo>
                    <a:pt x="99924" y="1898"/>
                  </a:lnTo>
                  <a:lnTo>
                    <a:pt x="1898" y="1898"/>
                  </a:lnTo>
                  <a:lnTo>
                    <a:pt x="1898" y="99924"/>
                  </a:lnTo>
                  <a:lnTo>
                    <a:pt x="99924" y="99924"/>
                  </a:lnTo>
                  <a:close/>
                </a:path>
              </a:pathLst>
            </a:custGeom>
            <a:solidFill>
              <a:srgbClr val="0078D4"/>
            </a:solidFill>
            <a:ln w="4862" cap="flat">
              <a:noFill/>
              <a:prstDash val="solid"/>
              <a:miter/>
            </a:ln>
          </p:spPr>
          <p:txBody>
            <a:bodyPr rtlCol="0" anchor="ctr"/>
            <a:lstStyle/>
            <a:p>
              <a:pPr defTabSz="1074871"/>
              <a:endParaRPr lang="en-US" sz="2075" dirty="0">
                <a:solidFill>
                  <a:srgbClr val="1A1A1A"/>
                </a:solidFill>
                <a:latin typeface="Segoe UI"/>
              </a:endParaRPr>
            </a:p>
          </p:txBody>
        </p:sp>
        <p:sp>
          <p:nvSpPr>
            <p:cNvPr id="23" name="Freeform: Shape 22">
              <a:extLst>
                <a:ext uri="{FF2B5EF4-FFF2-40B4-BE49-F238E27FC236}">
                  <a16:creationId xmlns:a16="http://schemas.microsoft.com/office/drawing/2014/main" id="{487054C5-DEB8-4F03-A486-1B2E1E62A2A0}"/>
                </a:ext>
              </a:extLst>
            </p:cNvPr>
            <p:cNvSpPr/>
            <p:nvPr/>
          </p:nvSpPr>
          <p:spPr>
            <a:xfrm>
              <a:off x="7619387" y="4051608"/>
              <a:ext cx="104129" cy="89254"/>
            </a:xfrm>
            <a:custGeom>
              <a:avLst/>
              <a:gdLst>
                <a:gd name="connsiteX0" fmla="*/ 88978 w 104129"/>
                <a:gd name="connsiteY0" fmla="*/ 1898 h 89253"/>
                <a:gd name="connsiteX1" fmla="*/ 36616 w 104129"/>
                <a:gd name="connsiteY1" fmla="*/ 54260 h 89253"/>
                <a:gd name="connsiteX2" fmla="*/ 19216 w 104129"/>
                <a:gd name="connsiteY2" fmla="*/ 36861 h 89253"/>
                <a:gd name="connsiteX3" fmla="*/ 1898 w 104129"/>
                <a:gd name="connsiteY3" fmla="*/ 54179 h 89253"/>
                <a:gd name="connsiteX4" fmla="*/ 36534 w 104129"/>
                <a:gd name="connsiteY4" fmla="*/ 89060 h 89253"/>
                <a:gd name="connsiteX5" fmla="*/ 106378 w 104129"/>
                <a:gd name="connsiteY5" fmla="*/ 19216 h 89253"/>
                <a:gd name="connsiteX6" fmla="*/ 88978 w 104129"/>
                <a:gd name="connsiteY6" fmla="*/ 1898 h 89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129" h="89253">
                  <a:moveTo>
                    <a:pt x="88978" y="1898"/>
                  </a:moveTo>
                  <a:lnTo>
                    <a:pt x="36616" y="54260"/>
                  </a:lnTo>
                  <a:lnTo>
                    <a:pt x="19216" y="36861"/>
                  </a:lnTo>
                  <a:lnTo>
                    <a:pt x="1898" y="54179"/>
                  </a:lnTo>
                  <a:lnTo>
                    <a:pt x="36534" y="89060"/>
                  </a:lnTo>
                  <a:lnTo>
                    <a:pt x="106378" y="19216"/>
                  </a:lnTo>
                  <a:lnTo>
                    <a:pt x="88978" y="1898"/>
                  </a:lnTo>
                  <a:close/>
                </a:path>
              </a:pathLst>
            </a:custGeom>
            <a:solidFill>
              <a:srgbClr val="0078D4"/>
            </a:solidFill>
            <a:ln w="4862" cap="flat">
              <a:noFill/>
              <a:prstDash val="solid"/>
              <a:miter/>
            </a:ln>
          </p:spPr>
          <p:txBody>
            <a:bodyPr rtlCol="0" anchor="ctr"/>
            <a:lstStyle/>
            <a:p>
              <a:pPr defTabSz="1074871"/>
              <a:endParaRPr lang="en-US" sz="2075">
                <a:solidFill>
                  <a:srgbClr val="1A1A1A"/>
                </a:solidFill>
                <a:latin typeface="Segoe UI"/>
              </a:endParaRPr>
            </a:p>
          </p:txBody>
        </p:sp>
        <p:sp>
          <p:nvSpPr>
            <p:cNvPr id="24" name="Freeform: Shape 23">
              <a:extLst>
                <a:ext uri="{FF2B5EF4-FFF2-40B4-BE49-F238E27FC236}">
                  <a16:creationId xmlns:a16="http://schemas.microsoft.com/office/drawing/2014/main" id="{DA76B8DA-E6A1-4781-8DBD-717459057E90}"/>
                </a:ext>
              </a:extLst>
            </p:cNvPr>
            <p:cNvSpPr/>
            <p:nvPr/>
          </p:nvSpPr>
          <p:spPr>
            <a:xfrm>
              <a:off x="7292060" y="4231898"/>
              <a:ext cx="466103" cy="49585"/>
            </a:xfrm>
            <a:custGeom>
              <a:avLst/>
              <a:gdLst>
                <a:gd name="connsiteX0" fmla="*/ 467522 w 466102"/>
                <a:gd name="connsiteY0" fmla="*/ 1898 h 49585"/>
                <a:gd name="connsiteX1" fmla="*/ 1898 w 466102"/>
                <a:gd name="connsiteY1" fmla="*/ 1898 h 49585"/>
                <a:gd name="connsiteX2" fmla="*/ 1898 w 466102"/>
                <a:gd name="connsiteY2" fmla="*/ 50911 h 49585"/>
                <a:gd name="connsiteX3" fmla="*/ 467522 w 466102"/>
                <a:gd name="connsiteY3" fmla="*/ 50911 h 49585"/>
                <a:gd name="connsiteX4" fmla="*/ 467522 w 466102"/>
                <a:gd name="connsiteY4" fmla="*/ 1898 h 495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6102" h="49585">
                  <a:moveTo>
                    <a:pt x="467522" y="1898"/>
                  </a:moveTo>
                  <a:lnTo>
                    <a:pt x="1898" y="1898"/>
                  </a:lnTo>
                  <a:lnTo>
                    <a:pt x="1898" y="50911"/>
                  </a:lnTo>
                  <a:lnTo>
                    <a:pt x="467522" y="50911"/>
                  </a:lnTo>
                  <a:lnTo>
                    <a:pt x="467522" y="1898"/>
                  </a:lnTo>
                  <a:close/>
                </a:path>
              </a:pathLst>
            </a:custGeom>
            <a:solidFill>
              <a:srgbClr val="0078D7"/>
            </a:solidFill>
            <a:ln w="4862" cap="flat">
              <a:noFill/>
              <a:prstDash val="solid"/>
              <a:miter/>
            </a:ln>
          </p:spPr>
          <p:txBody>
            <a:bodyPr rtlCol="0" anchor="ctr"/>
            <a:lstStyle/>
            <a:p>
              <a:pPr defTabSz="1074871"/>
              <a:endParaRPr lang="en-US" sz="2075">
                <a:solidFill>
                  <a:srgbClr val="1A1A1A"/>
                </a:solidFill>
                <a:latin typeface="Segoe UI"/>
              </a:endParaRPr>
            </a:p>
          </p:txBody>
        </p:sp>
      </p:grpSp>
      <p:grpSp>
        <p:nvGrpSpPr>
          <p:cNvPr id="3" name="Group 4">
            <a:extLst>
              <a:ext uri="{FF2B5EF4-FFF2-40B4-BE49-F238E27FC236}">
                <a16:creationId xmlns:a16="http://schemas.microsoft.com/office/drawing/2014/main" id="{522D6D52-E488-4808-AEB3-EAC1B5692702}"/>
              </a:ext>
            </a:extLst>
          </p:cNvPr>
          <p:cNvGrpSpPr>
            <a:grpSpLocks noChangeAspect="1"/>
          </p:cNvGrpSpPr>
          <p:nvPr/>
        </p:nvGrpSpPr>
        <p:grpSpPr bwMode="auto">
          <a:xfrm>
            <a:off x="667903" y="3443279"/>
            <a:ext cx="374406" cy="375992"/>
            <a:chOff x="421" y="2169"/>
            <a:chExt cx="236" cy="237"/>
          </a:xfrm>
        </p:grpSpPr>
        <p:sp>
          <p:nvSpPr>
            <p:cNvPr id="4" name="AutoShape 3">
              <a:extLst>
                <a:ext uri="{FF2B5EF4-FFF2-40B4-BE49-F238E27FC236}">
                  <a16:creationId xmlns:a16="http://schemas.microsoft.com/office/drawing/2014/main" id="{44D29203-1E95-4AB5-9483-A5786E0FE2F9}"/>
                </a:ext>
              </a:extLst>
            </p:cNvPr>
            <p:cNvSpPr>
              <a:spLocks noChangeAspect="1" noChangeArrowheads="1" noTextEdit="1"/>
            </p:cNvSpPr>
            <p:nvPr/>
          </p:nvSpPr>
          <p:spPr bwMode="auto">
            <a:xfrm>
              <a:off x="421" y="2169"/>
              <a:ext cx="236" cy="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5" name="Rectangle 5">
              <a:extLst>
                <a:ext uri="{FF2B5EF4-FFF2-40B4-BE49-F238E27FC236}">
                  <a16:creationId xmlns:a16="http://schemas.microsoft.com/office/drawing/2014/main" id="{83842969-84EB-4689-AAB8-E57516E772EB}"/>
                </a:ext>
              </a:extLst>
            </p:cNvPr>
            <p:cNvSpPr>
              <a:spLocks noChangeArrowheads="1"/>
            </p:cNvSpPr>
            <p:nvPr/>
          </p:nvSpPr>
          <p:spPr bwMode="auto">
            <a:xfrm>
              <a:off x="421" y="2169"/>
              <a:ext cx="236" cy="2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7" name="Rectangle 6">
              <a:extLst>
                <a:ext uri="{FF2B5EF4-FFF2-40B4-BE49-F238E27FC236}">
                  <a16:creationId xmlns:a16="http://schemas.microsoft.com/office/drawing/2014/main" id="{58A84333-6F6B-419E-BEA4-E69C6C64C4D7}"/>
                </a:ext>
              </a:extLst>
            </p:cNvPr>
            <p:cNvSpPr>
              <a:spLocks noChangeArrowheads="1"/>
            </p:cNvSpPr>
            <p:nvPr/>
          </p:nvSpPr>
          <p:spPr bwMode="auto">
            <a:xfrm>
              <a:off x="421" y="2169"/>
              <a:ext cx="118" cy="2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8" name="Rectangle 7">
              <a:extLst>
                <a:ext uri="{FF2B5EF4-FFF2-40B4-BE49-F238E27FC236}">
                  <a16:creationId xmlns:a16="http://schemas.microsoft.com/office/drawing/2014/main" id="{91916494-436C-4BB0-84B6-23E493DB680C}"/>
                </a:ext>
              </a:extLst>
            </p:cNvPr>
            <p:cNvSpPr>
              <a:spLocks noChangeArrowheads="1"/>
            </p:cNvSpPr>
            <p:nvPr/>
          </p:nvSpPr>
          <p:spPr bwMode="auto">
            <a:xfrm>
              <a:off x="539" y="2287"/>
              <a:ext cx="118" cy="11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9" name="Rectangle 8">
              <a:extLst>
                <a:ext uri="{FF2B5EF4-FFF2-40B4-BE49-F238E27FC236}">
                  <a16:creationId xmlns:a16="http://schemas.microsoft.com/office/drawing/2014/main" id="{C68225BE-FBB9-47D7-875F-3B69DD505CCB}"/>
                </a:ext>
              </a:extLst>
            </p:cNvPr>
            <p:cNvSpPr>
              <a:spLocks noChangeArrowheads="1"/>
            </p:cNvSpPr>
            <p:nvPr/>
          </p:nvSpPr>
          <p:spPr bwMode="auto">
            <a:xfrm>
              <a:off x="451" y="2206"/>
              <a:ext cx="22"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10" name="Rectangle 9">
              <a:extLst>
                <a:ext uri="{FF2B5EF4-FFF2-40B4-BE49-F238E27FC236}">
                  <a16:creationId xmlns:a16="http://schemas.microsoft.com/office/drawing/2014/main" id="{13B7E36D-F4C9-4E83-8CA5-218580713D32}"/>
                </a:ext>
              </a:extLst>
            </p:cNvPr>
            <p:cNvSpPr>
              <a:spLocks noChangeArrowheads="1"/>
            </p:cNvSpPr>
            <p:nvPr/>
          </p:nvSpPr>
          <p:spPr bwMode="auto">
            <a:xfrm>
              <a:off x="487" y="2206"/>
              <a:ext cx="23"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11" name="Rectangle 10">
              <a:extLst>
                <a:ext uri="{FF2B5EF4-FFF2-40B4-BE49-F238E27FC236}">
                  <a16:creationId xmlns:a16="http://schemas.microsoft.com/office/drawing/2014/main" id="{1B989F29-2AC7-46F2-BFD1-3415CDE82E8B}"/>
                </a:ext>
              </a:extLst>
            </p:cNvPr>
            <p:cNvSpPr>
              <a:spLocks noChangeArrowheads="1"/>
            </p:cNvSpPr>
            <p:nvPr/>
          </p:nvSpPr>
          <p:spPr bwMode="auto">
            <a:xfrm>
              <a:off x="451" y="2243"/>
              <a:ext cx="22"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25" name="Rectangle 11">
              <a:extLst>
                <a:ext uri="{FF2B5EF4-FFF2-40B4-BE49-F238E27FC236}">
                  <a16:creationId xmlns:a16="http://schemas.microsoft.com/office/drawing/2014/main" id="{AE6CD4CF-602F-4767-A220-AA6246E75F98}"/>
                </a:ext>
              </a:extLst>
            </p:cNvPr>
            <p:cNvSpPr>
              <a:spLocks noChangeArrowheads="1"/>
            </p:cNvSpPr>
            <p:nvPr/>
          </p:nvSpPr>
          <p:spPr bwMode="auto">
            <a:xfrm>
              <a:off x="487" y="2243"/>
              <a:ext cx="23"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26" name="Rectangle 12">
              <a:extLst>
                <a:ext uri="{FF2B5EF4-FFF2-40B4-BE49-F238E27FC236}">
                  <a16:creationId xmlns:a16="http://schemas.microsoft.com/office/drawing/2014/main" id="{7BF8F706-B62E-453A-84E1-E534A64F682F}"/>
                </a:ext>
              </a:extLst>
            </p:cNvPr>
            <p:cNvSpPr>
              <a:spLocks noChangeArrowheads="1"/>
            </p:cNvSpPr>
            <p:nvPr/>
          </p:nvSpPr>
          <p:spPr bwMode="auto">
            <a:xfrm>
              <a:off x="451" y="2280"/>
              <a:ext cx="22"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27" name="Rectangle 13">
              <a:extLst>
                <a:ext uri="{FF2B5EF4-FFF2-40B4-BE49-F238E27FC236}">
                  <a16:creationId xmlns:a16="http://schemas.microsoft.com/office/drawing/2014/main" id="{E766CFC4-5A59-4B6F-A6A2-A48EF2020BD8}"/>
                </a:ext>
              </a:extLst>
            </p:cNvPr>
            <p:cNvSpPr>
              <a:spLocks noChangeArrowheads="1"/>
            </p:cNvSpPr>
            <p:nvPr/>
          </p:nvSpPr>
          <p:spPr bwMode="auto">
            <a:xfrm>
              <a:off x="487" y="2280"/>
              <a:ext cx="23"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28" name="Rectangle 14">
              <a:extLst>
                <a:ext uri="{FF2B5EF4-FFF2-40B4-BE49-F238E27FC236}">
                  <a16:creationId xmlns:a16="http://schemas.microsoft.com/office/drawing/2014/main" id="{D01A1C2C-F895-4A61-BD57-21B34384F941}"/>
                </a:ext>
              </a:extLst>
            </p:cNvPr>
            <p:cNvSpPr>
              <a:spLocks noChangeArrowheads="1"/>
            </p:cNvSpPr>
            <p:nvPr/>
          </p:nvSpPr>
          <p:spPr bwMode="auto">
            <a:xfrm>
              <a:off x="451" y="2317"/>
              <a:ext cx="22"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0" name="Rectangle 15">
              <a:extLst>
                <a:ext uri="{FF2B5EF4-FFF2-40B4-BE49-F238E27FC236}">
                  <a16:creationId xmlns:a16="http://schemas.microsoft.com/office/drawing/2014/main" id="{B5B34387-E22A-445C-8C53-068BD07AFC81}"/>
                </a:ext>
              </a:extLst>
            </p:cNvPr>
            <p:cNvSpPr>
              <a:spLocks noChangeArrowheads="1"/>
            </p:cNvSpPr>
            <p:nvPr/>
          </p:nvSpPr>
          <p:spPr bwMode="auto">
            <a:xfrm>
              <a:off x="487" y="2317"/>
              <a:ext cx="23" cy="2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1" name="Rectangle 16">
              <a:extLst>
                <a:ext uri="{FF2B5EF4-FFF2-40B4-BE49-F238E27FC236}">
                  <a16:creationId xmlns:a16="http://schemas.microsoft.com/office/drawing/2014/main" id="{B3612138-81C6-4BEA-8C99-2C90C0188AD3}"/>
                </a:ext>
              </a:extLst>
            </p:cNvPr>
            <p:cNvSpPr>
              <a:spLocks noChangeArrowheads="1"/>
            </p:cNvSpPr>
            <p:nvPr/>
          </p:nvSpPr>
          <p:spPr bwMode="auto">
            <a:xfrm>
              <a:off x="465" y="2376"/>
              <a:ext cx="30" cy="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2" name="Rectangle 17">
              <a:extLst>
                <a:ext uri="{FF2B5EF4-FFF2-40B4-BE49-F238E27FC236}">
                  <a16:creationId xmlns:a16="http://schemas.microsoft.com/office/drawing/2014/main" id="{CBE33F03-DCE9-4442-B9F2-11AD8AD655B6}"/>
                </a:ext>
              </a:extLst>
            </p:cNvPr>
            <p:cNvSpPr>
              <a:spLocks noChangeArrowheads="1"/>
            </p:cNvSpPr>
            <p:nvPr/>
          </p:nvSpPr>
          <p:spPr bwMode="auto">
            <a:xfrm>
              <a:off x="569" y="2317"/>
              <a:ext cx="22" cy="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3" name="Rectangle 18">
              <a:extLst>
                <a:ext uri="{FF2B5EF4-FFF2-40B4-BE49-F238E27FC236}">
                  <a16:creationId xmlns:a16="http://schemas.microsoft.com/office/drawing/2014/main" id="{5DAA6B27-8EBD-4A90-BE72-F2FAC69A2566}"/>
                </a:ext>
              </a:extLst>
            </p:cNvPr>
            <p:cNvSpPr>
              <a:spLocks noChangeArrowheads="1"/>
            </p:cNvSpPr>
            <p:nvPr/>
          </p:nvSpPr>
          <p:spPr bwMode="auto">
            <a:xfrm>
              <a:off x="606" y="2317"/>
              <a:ext cx="22" cy="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5" name="Rectangle 19">
              <a:extLst>
                <a:ext uri="{FF2B5EF4-FFF2-40B4-BE49-F238E27FC236}">
                  <a16:creationId xmlns:a16="http://schemas.microsoft.com/office/drawing/2014/main" id="{E166C72C-6C8E-4D08-8504-557DBC531DFA}"/>
                </a:ext>
              </a:extLst>
            </p:cNvPr>
            <p:cNvSpPr>
              <a:spLocks noChangeArrowheads="1"/>
            </p:cNvSpPr>
            <p:nvPr/>
          </p:nvSpPr>
          <p:spPr bwMode="auto">
            <a:xfrm>
              <a:off x="583" y="2376"/>
              <a:ext cx="30" cy="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7" name="Oval 20">
              <a:extLst>
                <a:ext uri="{FF2B5EF4-FFF2-40B4-BE49-F238E27FC236}">
                  <a16:creationId xmlns:a16="http://schemas.microsoft.com/office/drawing/2014/main" id="{FEDE94C7-2898-4CD5-A780-01967F4C1D3A}"/>
                </a:ext>
              </a:extLst>
            </p:cNvPr>
            <p:cNvSpPr>
              <a:spLocks noChangeArrowheads="1"/>
            </p:cNvSpPr>
            <p:nvPr/>
          </p:nvSpPr>
          <p:spPr bwMode="auto">
            <a:xfrm>
              <a:off x="569" y="2206"/>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8" name="Freeform 21">
              <a:extLst>
                <a:ext uri="{FF2B5EF4-FFF2-40B4-BE49-F238E27FC236}">
                  <a16:creationId xmlns:a16="http://schemas.microsoft.com/office/drawing/2014/main" id="{CEFC2A45-BFDD-4553-A770-A1E630FD0E33}"/>
                </a:ext>
              </a:extLst>
            </p:cNvPr>
            <p:cNvSpPr>
              <a:spLocks/>
            </p:cNvSpPr>
            <p:nvPr/>
          </p:nvSpPr>
          <p:spPr bwMode="auto">
            <a:xfrm>
              <a:off x="561" y="2234"/>
              <a:ext cx="74" cy="16"/>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sp>
          <p:nvSpPr>
            <p:cNvPr id="39" name="Oval 22">
              <a:extLst>
                <a:ext uri="{FF2B5EF4-FFF2-40B4-BE49-F238E27FC236}">
                  <a16:creationId xmlns:a16="http://schemas.microsoft.com/office/drawing/2014/main" id="{113992A2-3E90-4150-8EA4-1D58A57EA98C}"/>
                </a:ext>
              </a:extLst>
            </p:cNvPr>
            <p:cNvSpPr>
              <a:spLocks noChangeArrowheads="1"/>
            </p:cNvSpPr>
            <p:nvPr/>
          </p:nvSpPr>
          <p:spPr bwMode="auto">
            <a:xfrm>
              <a:off x="598" y="2213"/>
              <a:ext cx="30"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80" tIns="45690" rIns="91380" bIns="45690" numCol="1" anchor="t" anchorCtr="0" compatLnSpc="1">
              <a:prstTxWarp prst="textNoShape">
                <a:avLst/>
              </a:prstTxWarp>
            </a:bodyPr>
            <a:lstStyle/>
            <a:p>
              <a:pPr defTabSz="913760"/>
              <a:endParaRPr lang="en-US" sz="1799">
                <a:solidFill>
                  <a:srgbClr val="FFFFFF"/>
                </a:solidFill>
                <a:latin typeface="Segoe UI"/>
              </a:endParaRPr>
            </a:p>
          </p:txBody>
        </p:sp>
      </p:grpSp>
    </p:spTree>
    <p:extLst>
      <p:ext uri="{BB962C8B-B14F-4D97-AF65-F5344CB8AC3E}">
        <p14:creationId xmlns:p14="http://schemas.microsoft.com/office/powerpoint/2010/main" val="805437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4" grpId="0"/>
      <p:bldP spid="12" grpId="0"/>
    </p:bldLst>
  </p:timing>
</p:sld>
</file>

<file path=ppt/theme/theme1.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2.xml><?xml version="1.0" encoding="utf-8"?>
<a:theme xmlns:a="http://schemas.openxmlformats.org/drawingml/2006/main" name="Azure 1_Black">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1600" dirty="0" smtClean="0">
            <a:solidFill>
              <a:schemeClr val="bg1"/>
            </a:soli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3.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3ae6f26d-9444-4782-a775-fd15bae28999" xsi:nil="true"/>
    <lcf76f155ced4ddcb4097134ff3c332f xmlns="3ae6f26d-9444-4782-a775-fd15bae28999">
      <Terms xmlns="http://schemas.microsoft.com/office/infopath/2007/PartnerControls"/>
    </lcf76f155ced4ddcb4097134ff3c332f>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23C19343FD02E4FB1900EBC4A332725" ma:contentTypeVersion="18" ma:contentTypeDescription="Create a new document." ma:contentTypeScope="" ma:versionID="9cef068dde4c40aad9a4ece062edbfc9">
  <xsd:schema xmlns:xsd="http://www.w3.org/2001/XMLSchema" xmlns:xs="http://www.w3.org/2001/XMLSchema" xmlns:p="http://schemas.microsoft.com/office/2006/metadata/properties" xmlns:ns1="http://schemas.microsoft.com/sharepoint/v3" xmlns:ns2="3ae6f26d-9444-4782-a775-fd15bae28999" xmlns:ns3="72c0272b-f05b-475f-9459-f7525b8ef3e1" xmlns:ns4="230e9df3-be65-4c73-a93b-d1236ebd677e" targetNamespace="http://schemas.microsoft.com/office/2006/metadata/properties" ma:root="true" ma:fieldsID="f93bb0e35e4ec9e94da3b00b4394cf00" ns1:_="" ns2:_="" ns3:_="" ns4:_="">
    <xsd:import namespace="http://schemas.microsoft.com/sharepoint/v3"/>
    <xsd:import namespace="3ae6f26d-9444-4782-a775-fd15bae28999"/>
    <xsd:import namespace="72c0272b-f05b-475f-9459-f7525b8ef3e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1:_ip_UnifiedCompliancePolicyProperties" minOccurs="0"/>
                <xsd:element ref="ns1:_ip_UnifiedCompliancePolicyUIAction" minOccurs="0"/>
                <xsd:element ref="ns2:MediaServiceOCR" minOccurs="0"/>
                <xsd:element ref="ns2:MediaServiceGenerationTime" minOccurs="0"/>
                <xsd:element ref="ns2:MediaServiceEventHashCode" minOccurs="0"/>
                <xsd:element ref="ns2:MediaServiceDateTaken" minOccurs="0"/>
                <xsd:element ref="ns2:MediaServiceLocation" minOccurs="0"/>
                <xsd:element ref="ns2:MediaLengthInSeconds"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ae6f26d-9444-4782-a775-fd15bae2899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false">
      <xsd:simpleType>
        <xsd:restriction base="dms:Note">
          <xsd:maxLength value="255"/>
        </xsd:restriction>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c0272b-f05b-475f-9459-f7525b8ef3e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77522e45-4245-473a-bafb-26babf2bee40}" ma:internalName="TaxCatchAll" ma:showField="CatchAllData" ma:web="72c0272b-f05b-475f-9459-f7525b8ef3e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F8555A-D780-4F56-8BA7-FB6405360CC9}">
  <ds:schemaRefs>
    <ds:schemaRef ds:uri="http://www.w3.org/XML/1998/namespace"/>
    <ds:schemaRef ds:uri="http://schemas.microsoft.com/office/infopath/2007/PartnerControls"/>
    <ds:schemaRef ds:uri="http://purl.org/dc/terms/"/>
    <ds:schemaRef ds:uri="http://schemas.openxmlformats.org/package/2006/metadata/core-properties"/>
    <ds:schemaRef ds:uri="http://purl.org/dc/elements/1.1/"/>
    <ds:schemaRef ds:uri="72c0272b-f05b-475f-9459-f7525b8ef3e1"/>
    <ds:schemaRef ds:uri="http://schemas.microsoft.com/office/2006/documentManagement/types"/>
    <ds:schemaRef ds:uri="230e9df3-be65-4c73-a93b-d1236ebd677e"/>
    <ds:schemaRef ds:uri="http://schemas.microsoft.com/office/2006/metadata/properties"/>
    <ds:schemaRef ds:uri="3ae6f26d-9444-4782-a775-fd15bae28999"/>
    <ds:schemaRef ds:uri="http://schemas.microsoft.com/sharepoint/v3"/>
    <ds:schemaRef ds:uri="http://purl.org/dc/dcmitype/"/>
  </ds:schemaRefs>
</ds:datastoreItem>
</file>

<file path=customXml/itemProps2.xml><?xml version="1.0" encoding="utf-8"?>
<ds:datastoreItem xmlns:ds="http://schemas.openxmlformats.org/officeDocument/2006/customXml" ds:itemID="{466DE7E6-E18E-42BC-8F86-14636EC7318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ae6f26d-9444-4782-a775-fd15bae28999"/>
    <ds:schemaRef ds:uri="72c0272b-f05b-475f-9459-f7525b8ef3e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153A72A-1A4B-432E-8C55-4B4E6B0A02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1381</Words>
  <Application>Microsoft Office PowerPoint</Application>
  <PresentationFormat>Custom</PresentationFormat>
  <Paragraphs>257</Paragraphs>
  <Slides>16</Slides>
  <Notes>14</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16</vt:i4>
      </vt:variant>
    </vt:vector>
  </HeadingPairs>
  <TitlesOfParts>
    <vt:vector size="27" baseType="lpstr">
      <vt:lpstr>Arial</vt:lpstr>
      <vt:lpstr>Calibri</vt:lpstr>
      <vt:lpstr>Consolas</vt:lpstr>
      <vt:lpstr>Segoe UI</vt:lpstr>
      <vt:lpstr>Segoe UI Light</vt:lpstr>
      <vt:lpstr>Segoe UI Semibold</vt:lpstr>
      <vt:lpstr>Segoe UI Semilight</vt:lpstr>
      <vt:lpstr>Wingdings</vt:lpstr>
      <vt:lpstr>Black Template</vt:lpstr>
      <vt:lpstr>Azure 1_Black</vt:lpstr>
      <vt:lpstr>White Template</vt:lpstr>
      <vt:lpstr>PowerPoint Presentation</vt:lpstr>
      <vt:lpstr>Data Tampering and Proving Data Integrity</vt:lpstr>
      <vt:lpstr>Introducing SQL Ledger The power of blockchain with the simplicity of SQL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Other Change Tracking SQL Technologies</vt:lpstr>
      <vt:lpstr>FAQs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Protecting your data from tampering with Azure SQL Database ledger</dc:title>
  <dc:creator/>
  <cp:lastModifiedBy/>
  <cp:revision>1</cp:revision>
  <dcterms:created xsi:type="dcterms:W3CDTF">2021-09-21T14:09:10Z</dcterms:created>
  <dcterms:modified xsi:type="dcterms:W3CDTF">2024-02-26T19:14:15Z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0x010100123C19343FD02E4FB1900EBC4A332725</vt:lpwstr>
  </property>
</Properties>
</file>